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44"/>
  </p:notesMasterIdLst>
  <p:sldIdLst>
    <p:sldId id="282" r:id="rId2"/>
    <p:sldId id="256" r:id="rId3"/>
    <p:sldId id="279" r:id="rId4"/>
    <p:sldId id="265" r:id="rId5"/>
    <p:sldId id="293" r:id="rId6"/>
    <p:sldId id="296" r:id="rId7"/>
    <p:sldId id="295" r:id="rId8"/>
    <p:sldId id="273" r:id="rId9"/>
    <p:sldId id="285" r:id="rId10"/>
    <p:sldId id="286" r:id="rId11"/>
    <p:sldId id="278" r:id="rId12"/>
    <p:sldId id="263" r:id="rId13"/>
    <p:sldId id="322" r:id="rId14"/>
    <p:sldId id="288" r:id="rId15"/>
    <p:sldId id="323" r:id="rId16"/>
    <p:sldId id="324" r:id="rId17"/>
    <p:sldId id="318" r:id="rId18"/>
    <p:sldId id="290" r:id="rId19"/>
    <p:sldId id="297" r:id="rId20"/>
    <p:sldId id="299" r:id="rId21"/>
    <p:sldId id="301" r:id="rId22"/>
    <p:sldId id="308" r:id="rId23"/>
    <p:sldId id="291" r:id="rId24"/>
    <p:sldId id="300" r:id="rId25"/>
    <p:sldId id="315" r:id="rId26"/>
    <p:sldId id="316" r:id="rId27"/>
    <p:sldId id="325" r:id="rId28"/>
    <p:sldId id="303" r:id="rId29"/>
    <p:sldId id="317" r:id="rId30"/>
    <p:sldId id="302" r:id="rId31"/>
    <p:sldId id="309" r:id="rId32"/>
    <p:sldId id="310" r:id="rId33"/>
    <p:sldId id="311" r:id="rId34"/>
    <p:sldId id="313" r:id="rId35"/>
    <p:sldId id="314" r:id="rId36"/>
    <p:sldId id="326" r:id="rId37"/>
    <p:sldId id="327" r:id="rId38"/>
    <p:sldId id="307" r:id="rId39"/>
    <p:sldId id="320" r:id="rId40"/>
    <p:sldId id="321" r:id="rId41"/>
    <p:sldId id="312" r:id="rId42"/>
    <p:sldId id="31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13222-8F4E-8547-973E-AE67978DF28A}" v="233" dt="2022-03-30T15:04:51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7"/>
    <p:restoredTop sz="64930"/>
  </p:normalViewPr>
  <p:slideViewPr>
    <p:cSldViewPr snapToGrid="0" snapToObjects="1">
      <p:cViewPr varScale="1">
        <p:scale>
          <a:sx n="77" d="100"/>
          <a:sy n="77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66FDF-46D3-2548-8C08-5782F2AE830D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B2AF35-1E61-B948-99F1-C0A37BB85725}">
      <dgm:prSet phldrT="[Text]"/>
      <dgm:spPr/>
      <dgm:t>
        <a:bodyPr/>
        <a:lstStyle/>
        <a:p>
          <a:r>
            <a:rPr lang="en-US" b="1" dirty="0"/>
            <a:t>Threat &amp; Vulnerability</a:t>
          </a:r>
        </a:p>
      </dgm:t>
    </dgm:pt>
    <dgm:pt modelId="{AF5E24D0-10F0-D64E-BF8D-3D3FC177D500}" type="parTrans" cxnId="{2C5D9571-81F8-4E49-9759-8D13D654A15E}">
      <dgm:prSet/>
      <dgm:spPr/>
      <dgm:t>
        <a:bodyPr/>
        <a:lstStyle/>
        <a:p>
          <a:endParaRPr lang="en-US"/>
        </a:p>
      </dgm:t>
    </dgm:pt>
    <dgm:pt modelId="{7CBEFA46-23F6-1B4C-8C45-A4883168357F}" type="sibTrans" cxnId="{2C5D9571-81F8-4E49-9759-8D13D654A15E}">
      <dgm:prSet/>
      <dgm:spPr/>
      <dgm:t>
        <a:bodyPr/>
        <a:lstStyle/>
        <a:p>
          <a:endParaRPr lang="en-US"/>
        </a:p>
      </dgm:t>
    </dgm:pt>
    <dgm:pt modelId="{AC64E9C1-35EC-C045-A608-06502F6BB6A5}">
      <dgm:prSet phldrT="[Text]"/>
      <dgm:spPr/>
      <dgm:t>
        <a:bodyPr/>
        <a:lstStyle/>
        <a:p>
          <a:r>
            <a:rPr lang="en-US" dirty="0"/>
            <a:t>Compliance</a:t>
          </a:r>
        </a:p>
      </dgm:t>
    </dgm:pt>
    <dgm:pt modelId="{0C9238B4-45E4-ED4F-86CC-44DEB2AF6360}" type="parTrans" cxnId="{47922BD9-8680-5D47-98D4-2E488ED2FDF0}">
      <dgm:prSet/>
      <dgm:spPr/>
      <dgm:t>
        <a:bodyPr/>
        <a:lstStyle/>
        <a:p>
          <a:endParaRPr lang="en-US"/>
        </a:p>
      </dgm:t>
    </dgm:pt>
    <dgm:pt modelId="{532330A9-6B9C-6142-96B2-BE254C4B9116}" type="sibTrans" cxnId="{47922BD9-8680-5D47-98D4-2E488ED2FDF0}">
      <dgm:prSet/>
      <dgm:spPr/>
      <dgm:t>
        <a:bodyPr/>
        <a:lstStyle/>
        <a:p>
          <a:endParaRPr lang="en-US"/>
        </a:p>
      </dgm:t>
    </dgm:pt>
    <dgm:pt modelId="{B44A43D2-1CF1-0341-A909-4124D7F3F25B}">
      <dgm:prSet phldrT="[Text]"/>
      <dgm:spPr/>
      <dgm:t>
        <a:bodyPr/>
        <a:lstStyle/>
        <a:p>
          <a:r>
            <a:rPr lang="en-US" dirty="0"/>
            <a:t>Vulnerability</a:t>
          </a:r>
        </a:p>
      </dgm:t>
    </dgm:pt>
    <dgm:pt modelId="{8361A738-1B1A-EA42-B212-67393A5B7659}" type="parTrans" cxnId="{9A89E0CC-FB53-2A44-8D8E-50F2E49BAA3A}">
      <dgm:prSet/>
      <dgm:spPr/>
      <dgm:t>
        <a:bodyPr/>
        <a:lstStyle/>
        <a:p>
          <a:endParaRPr lang="en-US"/>
        </a:p>
      </dgm:t>
    </dgm:pt>
    <dgm:pt modelId="{F057345B-155F-C240-BA55-470575A10D01}" type="sibTrans" cxnId="{9A89E0CC-FB53-2A44-8D8E-50F2E49BAA3A}">
      <dgm:prSet/>
      <dgm:spPr/>
      <dgm:t>
        <a:bodyPr/>
        <a:lstStyle/>
        <a:p>
          <a:endParaRPr lang="en-US"/>
        </a:p>
      </dgm:t>
    </dgm:pt>
    <dgm:pt modelId="{64001FB8-F6F4-EB46-8DD8-464B45DF96BA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A04CAC2B-11EA-074F-AEAE-191B38068755}" type="parTrans" cxnId="{154190E6-0267-9C41-874E-72188C67DE07}">
      <dgm:prSet/>
      <dgm:spPr/>
      <dgm:t>
        <a:bodyPr/>
        <a:lstStyle/>
        <a:p>
          <a:endParaRPr lang="en-US"/>
        </a:p>
      </dgm:t>
    </dgm:pt>
    <dgm:pt modelId="{3DB6F4FD-6FC3-BE48-B9B7-73DCDBA9B87B}" type="sibTrans" cxnId="{154190E6-0267-9C41-874E-72188C67DE07}">
      <dgm:prSet/>
      <dgm:spPr/>
      <dgm:t>
        <a:bodyPr/>
        <a:lstStyle/>
        <a:p>
          <a:endParaRPr lang="en-US"/>
        </a:p>
      </dgm:t>
    </dgm:pt>
    <dgm:pt modelId="{4E42D7DB-83C4-EE47-8E4B-9EFD697C582E}">
      <dgm:prSet phldrT="[Text]"/>
      <dgm:spPr/>
      <dgm:t>
        <a:bodyPr/>
        <a:lstStyle/>
        <a:p>
          <a:r>
            <a:rPr lang="en-US" dirty="0"/>
            <a:t>Patching</a:t>
          </a:r>
        </a:p>
      </dgm:t>
    </dgm:pt>
    <dgm:pt modelId="{60551624-9EA3-0940-AFC4-732AFF65C0DE}" type="parTrans" cxnId="{EFB4AD63-26EC-9E4E-BBAF-BC44621CCD3F}">
      <dgm:prSet/>
      <dgm:spPr/>
      <dgm:t>
        <a:bodyPr/>
        <a:lstStyle/>
        <a:p>
          <a:endParaRPr lang="en-US"/>
        </a:p>
      </dgm:t>
    </dgm:pt>
    <dgm:pt modelId="{0C92C5BF-D317-F340-B9D7-28660FE7139F}" type="sibTrans" cxnId="{EFB4AD63-26EC-9E4E-BBAF-BC44621CCD3F}">
      <dgm:prSet/>
      <dgm:spPr/>
      <dgm:t>
        <a:bodyPr/>
        <a:lstStyle/>
        <a:p>
          <a:endParaRPr lang="en-US"/>
        </a:p>
      </dgm:t>
    </dgm:pt>
    <dgm:pt modelId="{20E0F5C0-19EA-1245-BB47-222FDB39E20F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B29652BB-9404-464D-9C94-246A31119779}" type="parTrans" cxnId="{7C15CC20-035F-3F4B-844D-56D24E58E2D6}">
      <dgm:prSet/>
      <dgm:spPr/>
      <dgm:t>
        <a:bodyPr/>
        <a:lstStyle/>
        <a:p>
          <a:endParaRPr lang="en-US"/>
        </a:p>
      </dgm:t>
    </dgm:pt>
    <dgm:pt modelId="{AB810FA0-FECD-5644-A5C4-24E1976C6A10}" type="sibTrans" cxnId="{7C15CC20-035F-3F4B-844D-56D24E58E2D6}">
      <dgm:prSet/>
      <dgm:spPr/>
      <dgm:t>
        <a:bodyPr/>
        <a:lstStyle/>
        <a:p>
          <a:endParaRPr lang="en-US"/>
        </a:p>
      </dgm:t>
    </dgm:pt>
    <dgm:pt modelId="{21C6AC37-0683-2146-8623-F15CDB16F289}" type="pres">
      <dgm:prSet presAssocID="{8E266FDF-46D3-2548-8C08-5782F2AE830D}" presName="composite" presStyleCnt="0">
        <dgm:presLayoutVars>
          <dgm:chMax val="1"/>
          <dgm:dir/>
          <dgm:resizeHandles val="exact"/>
        </dgm:presLayoutVars>
      </dgm:prSet>
      <dgm:spPr/>
    </dgm:pt>
    <dgm:pt modelId="{281A57F6-CEEB-0B4A-8DE1-FEFB06E354A0}" type="pres">
      <dgm:prSet presAssocID="{8E266FDF-46D3-2548-8C08-5782F2AE830D}" presName="radial" presStyleCnt="0">
        <dgm:presLayoutVars>
          <dgm:animLvl val="ctr"/>
        </dgm:presLayoutVars>
      </dgm:prSet>
      <dgm:spPr/>
    </dgm:pt>
    <dgm:pt modelId="{4D30C93C-30C4-E141-A849-76BAA91BECB9}" type="pres">
      <dgm:prSet presAssocID="{3AB2AF35-1E61-B948-99F1-C0A37BB85725}" presName="centerShape" presStyleLbl="vennNode1" presStyleIdx="0" presStyleCnt="6" custLinFactNeighborY="-632"/>
      <dgm:spPr/>
    </dgm:pt>
    <dgm:pt modelId="{BC37B6E9-A3DB-B349-B875-2F191DA515CE}" type="pres">
      <dgm:prSet presAssocID="{AC64E9C1-35EC-C045-A608-06502F6BB6A5}" presName="node" presStyleLbl="vennNode1" presStyleIdx="1" presStyleCnt="6">
        <dgm:presLayoutVars>
          <dgm:bulletEnabled val="1"/>
        </dgm:presLayoutVars>
      </dgm:prSet>
      <dgm:spPr/>
    </dgm:pt>
    <dgm:pt modelId="{7B8F9F6C-4AC5-8044-99C1-51B08A8C2E11}" type="pres">
      <dgm:prSet presAssocID="{B44A43D2-1CF1-0341-A909-4124D7F3F25B}" presName="node" presStyleLbl="vennNode1" presStyleIdx="2" presStyleCnt="6">
        <dgm:presLayoutVars>
          <dgm:bulletEnabled val="1"/>
        </dgm:presLayoutVars>
      </dgm:prSet>
      <dgm:spPr/>
    </dgm:pt>
    <dgm:pt modelId="{AC2EE34A-061F-1A49-9DF7-6C36C333C5B8}" type="pres">
      <dgm:prSet presAssocID="{64001FB8-F6F4-EB46-8DD8-464B45DF96BA}" presName="node" presStyleLbl="vennNode1" presStyleIdx="3" presStyleCnt="6">
        <dgm:presLayoutVars>
          <dgm:bulletEnabled val="1"/>
        </dgm:presLayoutVars>
      </dgm:prSet>
      <dgm:spPr/>
    </dgm:pt>
    <dgm:pt modelId="{967FADD8-4A24-9746-93E9-2921934042CF}" type="pres">
      <dgm:prSet presAssocID="{20E0F5C0-19EA-1245-BB47-222FDB39E20F}" presName="node" presStyleLbl="vennNode1" presStyleIdx="4" presStyleCnt="6">
        <dgm:presLayoutVars>
          <dgm:bulletEnabled val="1"/>
        </dgm:presLayoutVars>
      </dgm:prSet>
      <dgm:spPr/>
    </dgm:pt>
    <dgm:pt modelId="{25EF0770-9D4A-3449-BEEC-B9DBDE555C74}" type="pres">
      <dgm:prSet presAssocID="{4E42D7DB-83C4-EE47-8E4B-9EFD697C582E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7C15CC20-035F-3F4B-844D-56D24E58E2D6}" srcId="{3AB2AF35-1E61-B948-99F1-C0A37BB85725}" destId="{20E0F5C0-19EA-1245-BB47-222FDB39E20F}" srcOrd="3" destOrd="0" parTransId="{B29652BB-9404-464D-9C94-246A31119779}" sibTransId="{AB810FA0-FECD-5644-A5C4-24E1976C6A10}"/>
    <dgm:cxn modelId="{505FB82C-D50B-1148-AB9C-617CA81E95CB}" type="presOf" srcId="{4E42D7DB-83C4-EE47-8E4B-9EFD697C582E}" destId="{25EF0770-9D4A-3449-BEEC-B9DBDE555C74}" srcOrd="0" destOrd="0" presId="urn:microsoft.com/office/officeart/2005/8/layout/radial3"/>
    <dgm:cxn modelId="{A9CA6861-2A48-7945-BDAF-D8C5F9CCD1B1}" type="presOf" srcId="{3AB2AF35-1E61-B948-99F1-C0A37BB85725}" destId="{4D30C93C-30C4-E141-A849-76BAA91BECB9}" srcOrd="0" destOrd="0" presId="urn:microsoft.com/office/officeart/2005/8/layout/radial3"/>
    <dgm:cxn modelId="{BDB89D61-C85C-7745-AF45-AD8675EA16FE}" type="presOf" srcId="{64001FB8-F6F4-EB46-8DD8-464B45DF96BA}" destId="{AC2EE34A-061F-1A49-9DF7-6C36C333C5B8}" srcOrd="0" destOrd="0" presId="urn:microsoft.com/office/officeart/2005/8/layout/radial3"/>
    <dgm:cxn modelId="{EFB4AD63-26EC-9E4E-BBAF-BC44621CCD3F}" srcId="{3AB2AF35-1E61-B948-99F1-C0A37BB85725}" destId="{4E42D7DB-83C4-EE47-8E4B-9EFD697C582E}" srcOrd="4" destOrd="0" parTransId="{60551624-9EA3-0940-AFC4-732AFF65C0DE}" sibTransId="{0C92C5BF-D317-F340-B9D7-28660FE7139F}"/>
    <dgm:cxn modelId="{2C5D9571-81F8-4E49-9759-8D13D654A15E}" srcId="{8E266FDF-46D3-2548-8C08-5782F2AE830D}" destId="{3AB2AF35-1E61-B948-99F1-C0A37BB85725}" srcOrd="0" destOrd="0" parTransId="{AF5E24D0-10F0-D64E-BF8D-3D3FC177D500}" sibTransId="{7CBEFA46-23F6-1B4C-8C45-A4883168357F}"/>
    <dgm:cxn modelId="{9A89E0CC-FB53-2A44-8D8E-50F2E49BAA3A}" srcId="{3AB2AF35-1E61-B948-99F1-C0A37BB85725}" destId="{B44A43D2-1CF1-0341-A909-4124D7F3F25B}" srcOrd="1" destOrd="0" parTransId="{8361A738-1B1A-EA42-B212-67393A5B7659}" sibTransId="{F057345B-155F-C240-BA55-470575A10D01}"/>
    <dgm:cxn modelId="{47922BD9-8680-5D47-98D4-2E488ED2FDF0}" srcId="{3AB2AF35-1E61-B948-99F1-C0A37BB85725}" destId="{AC64E9C1-35EC-C045-A608-06502F6BB6A5}" srcOrd="0" destOrd="0" parTransId="{0C9238B4-45E4-ED4F-86CC-44DEB2AF6360}" sibTransId="{532330A9-6B9C-6142-96B2-BE254C4B9116}"/>
    <dgm:cxn modelId="{56A016DB-EDA4-B944-9D7C-AE9AB820E8DD}" type="presOf" srcId="{20E0F5C0-19EA-1245-BB47-222FDB39E20F}" destId="{967FADD8-4A24-9746-93E9-2921934042CF}" srcOrd="0" destOrd="0" presId="urn:microsoft.com/office/officeart/2005/8/layout/radial3"/>
    <dgm:cxn modelId="{154190E6-0267-9C41-874E-72188C67DE07}" srcId="{3AB2AF35-1E61-B948-99F1-C0A37BB85725}" destId="{64001FB8-F6F4-EB46-8DD8-464B45DF96BA}" srcOrd="2" destOrd="0" parTransId="{A04CAC2B-11EA-074F-AEAE-191B38068755}" sibTransId="{3DB6F4FD-6FC3-BE48-B9B7-73DCDBA9B87B}"/>
    <dgm:cxn modelId="{A14E05E8-D1CC-1647-A8FD-14EE2613D29B}" type="presOf" srcId="{B44A43D2-1CF1-0341-A909-4124D7F3F25B}" destId="{7B8F9F6C-4AC5-8044-99C1-51B08A8C2E11}" srcOrd="0" destOrd="0" presId="urn:microsoft.com/office/officeart/2005/8/layout/radial3"/>
    <dgm:cxn modelId="{03B2A3FC-C60F-3243-A084-A7B9765EBE4A}" type="presOf" srcId="{AC64E9C1-35EC-C045-A608-06502F6BB6A5}" destId="{BC37B6E9-A3DB-B349-B875-2F191DA515CE}" srcOrd="0" destOrd="0" presId="urn:microsoft.com/office/officeart/2005/8/layout/radial3"/>
    <dgm:cxn modelId="{2E0A8DFE-AABA-BF42-82EA-AE86F0F06754}" type="presOf" srcId="{8E266FDF-46D3-2548-8C08-5782F2AE830D}" destId="{21C6AC37-0683-2146-8623-F15CDB16F289}" srcOrd="0" destOrd="0" presId="urn:microsoft.com/office/officeart/2005/8/layout/radial3"/>
    <dgm:cxn modelId="{EE82FB6A-D6AA-BB4E-982B-FBBE98D74CDB}" type="presParOf" srcId="{21C6AC37-0683-2146-8623-F15CDB16F289}" destId="{281A57F6-CEEB-0B4A-8DE1-FEFB06E354A0}" srcOrd="0" destOrd="0" presId="urn:microsoft.com/office/officeart/2005/8/layout/radial3"/>
    <dgm:cxn modelId="{6F8624DF-CCF5-1B40-8166-DACA53BA9D7C}" type="presParOf" srcId="{281A57F6-CEEB-0B4A-8DE1-FEFB06E354A0}" destId="{4D30C93C-30C4-E141-A849-76BAA91BECB9}" srcOrd="0" destOrd="0" presId="urn:microsoft.com/office/officeart/2005/8/layout/radial3"/>
    <dgm:cxn modelId="{E85A5D29-2A7D-0A49-87CB-83DD75C856DB}" type="presParOf" srcId="{281A57F6-CEEB-0B4A-8DE1-FEFB06E354A0}" destId="{BC37B6E9-A3DB-B349-B875-2F191DA515CE}" srcOrd="1" destOrd="0" presId="urn:microsoft.com/office/officeart/2005/8/layout/radial3"/>
    <dgm:cxn modelId="{45C52CBB-E851-9448-9052-A0D06708D768}" type="presParOf" srcId="{281A57F6-CEEB-0B4A-8DE1-FEFB06E354A0}" destId="{7B8F9F6C-4AC5-8044-99C1-51B08A8C2E11}" srcOrd="2" destOrd="0" presId="urn:microsoft.com/office/officeart/2005/8/layout/radial3"/>
    <dgm:cxn modelId="{C7773AF6-012B-CE4C-83B1-759140DD4187}" type="presParOf" srcId="{281A57F6-CEEB-0B4A-8DE1-FEFB06E354A0}" destId="{AC2EE34A-061F-1A49-9DF7-6C36C333C5B8}" srcOrd="3" destOrd="0" presId="urn:microsoft.com/office/officeart/2005/8/layout/radial3"/>
    <dgm:cxn modelId="{EBFCDFAC-F624-F947-B1AE-C39AC6CF29DB}" type="presParOf" srcId="{281A57F6-CEEB-0B4A-8DE1-FEFB06E354A0}" destId="{967FADD8-4A24-9746-93E9-2921934042CF}" srcOrd="4" destOrd="0" presId="urn:microsoft.com/office/officeart/2005/8/layout/radial3"/>
    <dgm:cxn modelId="{8425E40D-76D5-F44B-84AA-C040B752D430}" type="presParOf" srcId="{281A57F6-CEEB-0B4A-8DE1-FEFB06E354A0}" destId="{25EF0770-9D4A-3449-BEEC-B9DBDE555C74}" srcOrd="5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DA47C-4B36-F94C-B731-039C17282959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9A161-ECFD-E04B-9828-D981262AC788}">
      <dgm:prSet phldrT="[Text]"/>
      <dgm:spPr>
        <a:solidFill>
          <a:schemeClr val="tx2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Threat &amp; Vulnerability</a:t>
          </a:r>
        </a:p>
      </dgm:t>
    </dgm:pt>
    <dgm:pt modelId="{D9381832-90AA-D04A-87D4-F1A2A8EEE132}" type="parTrans" cxnId="{B5F0AEB4-5895-7847-AAE5-4E654DC8E146}">
      <dgm:prSet/>
      <dgm:spPr/>
      <dgm:t>
        <a:bodyPr/>
        <a:lstStyle/>
        <a:p>
          <a:endParaRPr lang="en-US"/>
        </a:p>
      </dgm:t>
    </dgm:pt>
    <dgm:pt modelId="{15FB6DEF-4F2F-9D4E-8F12-4D8284D73886}" type="sibTrans" cxnId="{B5F0AEB4-5895-7847-AAE5-4E654DC8E146}">
      <dgm:prSet/>
      <dgm:spPr/>
      <dgm:t>
        <a:bodyPr/>
        <a:lstStyle/>
        <a:p>
          <a:endParaRPr lang="en-US"/>
        </a:p>
      </dgm:t>
    </dgm:pt>
    <dgm:pt modelId="{71F084B6-AD38-FD41-9F42-1A264AC55A4A}">
      <dgm:prSet phldrT="[Text]"/>
      <dgm:spPr>
        <a:solidFill>
          <a:schemeClr val="accent6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Inventory</a:t>
          </a:r>
        </a:p>
      </dgm:t>
    </dgm:pt>
    <dgm:pt modelId="{52872554-6C68-2C4F-94D7-F1DDB080D690}" type="parTrans" cxnId="{5EFFF64D-FDD8-A44E-A595-09D6146B0130}">
      <dgm:prSet/>
      <dgm:spPr/>
      <dgm:t>
        <a:bodyPr/>
        <a:lstStyle/>
        <a:p>
          <a:endParaRPr lang="en-US"/>
        </a:p>
      </dgm:t>
    </dgm:pt>
    <dgm:pt modelId="{22CAFF88-FFE2-FB4B-9065-44309B935369}" type="sibTrans" cxnId="{5EFFF64D-FDD8-A44E-A595-09D6146B0130}">
      <dgm:prSet/>
      <dgm:spPr/>
      <dgm:t>
        <a:bodyPr/>
        <a:lstStyle/>
        <a:p>
          <a:endParaRPr lang="en-US"/>
        </a:p>
      </dgm:t>
    </dgm:pt>
    <dgm:pt modelId="{E0CFECA8-FE16-984D-8236-5F86B4862C32}">
      <dgm:prSet phldrT="[Text]"/>
      <dgm:spPr>
        <a:solidFill>
          <a:schemeClr val="accent6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Tenable</a:t>
          </a:r>
        </a:p>
      </dgm:t>
    </dgm:pt>
    <dgm:pt modelId="{AAFB6D24-2D77-A643-AA7C-6D39887FF339}" type="parTrans" cxnId="{46E1B764-E345-0348-9ACE-4B8E1A8D94EA}">
      <dgm:prSet/>
      <dgm:spPr/>
      <dgm:t>
        <a:bodyPr/>
        <a:lstStyle/>
        <a:p>
          <a:endParaRPr lang="en-US"/>
        </a:p>
      </dgm:t>
    </dgm:pt>
    <dgm:pt modelId="{641744C0-9E07-6D42-A1A7-F7CE0CAA8EA9}" type="sibTrans" cxnId="{46E1B764-E345-0348-9ACE-4B8E1A8D94EA}">
      <dgm:prSet/>
      <dgm:spPr/>
      <dgm:t>
        <a:bodyPr/>
        <a:lstStyle/>
        <a:p>
          <a:endParaRPr lang="en-US"/>
        </a:p>
      </dgm:t>
    </dgm:pt>
    <dgm:pt modelId="{D72650DE-775F-834D-9DDA-D50E2594710A}">
      <dgm:prSet phldrT="[Text]"/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CMDB</a:t>
          </a:r>
        </a:p>
      </dgm:t>
    </dgm:pt>
    <dgm:pt modelId="{DBA5ECDA-E759-D84B-9882-3512EC8FE5EE}" type="parTrans" cxnId="{B4A07009-85A2-4548-A3D0-F44A279405A1}">
      <dgm:prSet/>
      <dgm:spPr/>
      <dgm:t>
        <a:bodyPr/>
        <a:lstStyle/>
        <a:p>
          <a:endParaRPr lang="en-US"/>
        </a:p>
      </dgm:t>
    </dgm:pt>
    <dgm:pt modelId="{253298BA-35CB-FE4E-B8AA-363C0B0CF615}" type="sibTrans" cxnId="{B4A07009-85A2-4548-A3D0-F44A279405A1}">
      <dgm:prSet/>
      <dgm:spPr/>
      <dgm:t>
        <a:bodyPr/>
        <a:lstStyle/>
        <a:p>
          <a:endParaRPr lang="en-US"/>
        </a:p>
      </dgm:t>
    </dgm:pt>
    <dgm:pt modelId="{2ACD6B1B-B96A-0145-AFD8-9BEF2F8A83D7}">
      <dgm:prSet phldrT="[Text]"/>
      <dgm:spPr>
        <a:solidFill>
          <a:schemeClr val="accent6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SCCM</a:t>
          </a:r>
        </a:p>
      </dgm:t>
    </dgm:pt>
    <dgm:pt modelId="{074B59AB-F490-E24C-BF86-DD42D1517CBA}" type="parTrans" cxnId="{541DD7D5-E860-594E-94AF-4BB1C8B73102}">
      <dgm:prSet/>
      <dgm:spPr/>
      <dgm:t>
        <a:bodyPr/>
        <a:lstStyle/>
        <a:p>
          <a:endParaRPr lang="en-US"/>
        </a:p>
      </dgm:t>
    </dgm:pt>
    <dgm:pt modelId="{EDFF2DA1-2F56-854D-96F5-8DBF4B4C1465}" type="sibTrans" cxnId="{541DD7D5-E860-594E-94AF-4BB1C8B73102}">
      <dgm:prSet/>
      <dgm:spPr/>
      <dgm:t>
        <a:bodyPr/>
        <a:lstStyle/>
        <a:p>
          <a:endParaRPr lang="en-US"/>
        </a:p>
      </dgm:t>
    </dgm:pt>
    <dgm:pt modelId="{0BDFCCEA-0978-C04E-90DD-C555BD29EF24}">
      <dgm:prSet phldrT="[Text]"/>
      <dgm:spPr>
        <a:solidFill>
          <a:schemeClr val="accent6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That Cloud Thing</a:t>
          </a:r>
        </a:p>
      </dgm:t>
    </dgm:pt>
    <dgm:pt modelId="{FC54A849-2D20-0F49-9797-85E19584B5BD}" type="parTrans" cxnId="{DC3D48CD-D666-5D48-9FF0-A92FEDAB9CA0}">
      <dgm:prSet/>
      <dgm:spPr/>
      <dgm:t>
        <a:bodyPr/>
        <a:lstStyle/>
        <a:p>
          <a:endParaRPr lang="en-US"/>
        </a:p>
      </dgm:t>
    </dgm:pt>
    <dgm:pt modelId="{8F00F84D-4E99-4E45-9A69-40D23A2D1A1F}" type="sibTrans" cxnId="{DC3D48CD-D666-5D48-9FF0-A92FEDAB9CA0}">
      <dgm:prSet/>
      <dgm:spPr/>
      <dgm:t>
        <a:bodyPr/>
        <a:lstStyle/>
        <a:p>
          <a:endParaRPr lang="en-US"/>
        </a:p>
      </dgm:t>
    </dgm:pt>
    <dgm:pt modelId="{FF108EAE-57CA-2E48-98AB-C557A658BEAC}" type="pres">
      <dgm:prSet presAssocID="{971DA47C-4B36-F94C-B731-039C17282959}" presName="Name0" presStyleCnt="0">
        <dgm:presLayoutVars>
          <dgm:dir/>
          <dgm:resizeHandles val="exact"/>
        </dgm:presLayoutVars>
      </dgm:prSet>
      <dgm:spPr/>
    </dgm:pt>
    <dgm:pt modelId="{97E4B47C-6D28-474E-A0F4-A08695A64AB8}" type="pres">
      <dgm:prSet presAssocID="{27D9A161-ECFD-E04B-9828-D981262AC788}" presName="Name5" presStyleLbl="vennNode1" presStyleIdx="0" presStyleCnt="6" custLinFactNeighborX="-305" custLinFactNeighborY="-97039">
        <dgm:presLayoutVars>
          <dgm:bulletEnabled val="1"/>
        </dgm:presLayoutVars>
      </dgm:prSet>
      <dgm:spPr/>
    </dgm:pt>
    <dgm:pt modelId="{19F4CC6E-A454-2A43-BC7F-866AFB608450}" type="pres">
      <dgm:prSet presAssocID="{15FB6DEF-4F2F-9D4E-8F12-4D8284D73886}" presName="space" presStyleCnt="0"/>
      <dgm:spPr/>
    </dgm:pt>
    <dgm:pt modelId="{F05A1E3A-8679-4D4B-B6B1-91F62B43DFA3}" type="pres">
      <dgm:prSet presAssocID="{71F084B6-AD38-FD41-9F42-1A264AC55A4A}" presName="Name5" presStyleLbl="vennNode1" presStyleIdx="1" presStyleCnt="6" custLinFactX="-2080" custLinFactNeighborX="-100000" custLinFactNeighborY="-30144">
        <dgm:presLayoutVars>
          <dgm:bulletEnabled val="1"/>
        </dgm:presLayoutVars>
      </dgm:prSet>
      <dgm:spPr/>
    </dgm:pt>
    <dgm:pt modelId="{4CCA7C31-332A-7645-B229-5C10CEE7A6B8}" type="pres">
      <dgm:prSet presAssocID="{22CAFF88-FFE2-FB4B-9065-44309B935369}" presName="space" presStyleCnt="0"/>
      <dgm:spPr/>
    </dgm:pt>
    <dgm:pt modelId="{BB04E951-FE77-9445-8A0B-A6F13B61DD41}" type="pres">
      <dgm:prSet presAssocID="{E0CFECA8-FE16-984D-8236-5F86B4862C32}" presName="Name5" presStyleLbl="vennNode1" presStyleIdx="2" presStyleCnt="6" custScaleX="82750" custScaleY="82750" custLinFactX="-16326" custLinFactNeighborX="-100000" custLinFactNeighborY="10311">
        <dgm:presLayoutVars>
          <dgm:bulletEnabled val="1"/>
        </dgm:presLayoutVars>
      </dgm:prSet>
      <dgm:spPr/>
    </dgm:pt>
    <dgm:pt modelId="{093D45B4-C98F-5640-ABEF-DB7D9BEBFF65}" type="pres">
      <dgm:prSet presAssocID="{641744C0-9E07-6D42-A1A7-F7CE0CAA8EA9}" presName="space" presStyleCnt="0"/>
      <dgm:spPr/>
    </dgm:pt>
    <dgm:pt modelId="{442A7608-49B4-C846-B950-607865A651C0}" type="pres">
      <dgm:prSet presAssocID="{2ACD6B1B-B96A-0145-AFD8-9BEF2F8A83D7}" presName="Name5" presStyleLbl="vennNode1" presStyleIdx="3" presStyleCnt="6" custScaleX="73243" custScaleY="73243" custLinFactX="-30762" custLinFactNeighborX="-100000" custLinFactNeighborY="37209">
        <dgm:presLayoutVars>
          <dgm:bulletEnabled val="1"/>
        </dgm:presLayoutVars>
      </dgm:prSet>
      <dgm:spPr/>
    </dgm:pt>
    <dgm:pt modelId="{64BA0B3A-39D8-B744-8ED6-B389F52C7391}" type="pres">
      <dgm:prSet presAssocID="{EDFF2DA1-2F56-854D-96F5-8DBF4B4C1465}" presName="space" presStyleCnt="0"/>
      <dgm:spPr/>
    </dgm:pt>
    <dgm:pt modelId="{0D32ACC1-C88F-954C-A78A-BAACC28BC695}" type="pres">
      <dgm:prSet presAssocID="{0BDFCCEA-0978-C04E-90DD-C555BD29EF24}" presName="Name5" presStyleLbl="vennNode1" presStyleIdx="4" presStyleCnt="6" custScaleX="63394" custScaleY="63394" custLinFactX="-44361" custLinFactNeighborX="-100000" custLinFactNeighborY="56941">
        <dgm:presLayoutVars>
          <dgm:bulletEnabled val="1"/>
        </dgm:presLayoutVars>
      </dgm:prSet>
      <dgm:spPr/>
    </dgm:pt>
    <dgm:pt modelId="{F4DBC9C0-FBF3-BA46-BAC7-3A09E37A1325}" type="pres">
      <dgm:prSet presAssocID="{8F00F84D-4E99-4E45-9A69-40D23A2D1A1F}" presName="space" presStyleCnt="0"/>
      <dgm:spPr/>
    </dgm:pt>
    <dgm:pt modelId="{E05C0DE6-D410-8844-9608-F5715C6ADC13}" type="pres">
      <dgm:prSet presAssocID="{D72650DE-775F-834D-9DDA-D50E2594710A}" presName="Name5" presStyleLbl="vennNode1" presStyleIdx="5" presStyleCnt="6" custScaleX="45840" custScaleY="45840" custLinFactX="-42140" custLinFactNeighborX="-100000" custLinFactNeighborY="81641">
        <dgm:presLayoutVars>
          <dgm:bulletEnabled val="1"/>
        </dgm:presLayoutVars>
      </dgm:prSet>
      <dgm:spPr/>
    </dgm:pt>
  </dgm:ptLst>
  <dgm:cxnLst>
    <dgm:cxn modelId="{B4A07009-85A2-4548-A3D0-F44A279405A1}" srcId="{971DA47C-4B36-F94C-B731-039C17282959}" destId="{D72650DE-775F-834D-9DDA-D50E2594710A}" srcOrd="5" destOrd="0" parTransId="{DBA5ECDA-E759-D84B-9882-3512EC8FE5EE}" sibTransId="{253298BA-35CB-FE4E-B8AA-363C0B0CF615}"/>
    <dgm:cxn modelId="{3DA5AC11-E7D8-7246-9E29-0635E6C72229}" type="presOf" srcId="{D72650DE-775F-834D-9DDA-D50E2594710A}" destId="{E05C0DE6-D410-8844-9608-F5715C6ADC13}" srcOrd="0" destOrd="0" presId="urn:microsoft.com/office/officeart/2005/8/layout/venn3"/>
    <dgm:cxn modelId="{5EFFF64D-FDD8-A44E-A595-09D6146B0130}" srcId="{971DA47C-4B36-F94C-B731-039C17282959}" destId="{71F084B6-AD38-FD41-9F42-1A264AC55A4A}" srcOrd="1" destOrd="0" parTransId="{52872554-6C68-2C4F-94D7-F1DDB080D690}" sibTransId="{22CAFF88-FFE2-FB4B-9065-44309B935369}"/>
    <dgm:cxn modelId="{46E1B764-E345-0348-9ACE-4B8E1A8D94EA}" srcId="{971DA47C-4B36-F94C-B731-039C17282959}" destId="{E0CFECA8-FE16-984D-8236-5F86B4862C32}" srcOrd="2" destOrd="0" parTransId="{AAFB6D24-2D77-A643-AA7C-6D39887FF339}" sibTransId="{641744C0-9E07-6D42-A1A7-F7CE0CAA8EA9}"/>
    <dgm:cxn modelId="{443FC46A-7AAC-984E-ACE9-407A84CB4E92}" type="presOf" srcId="{E0CFECA8-FE16-984D-8236-5F86B4862C32}" destId="{BB04E951-FE77-9445-8A0B-A6F13B61DD41}" srcOrd="0" destOrd="0" presId="urn:microsoft.com/office/officeart/2005/8/layout/venn3"/>
    <dgm:cxn modelId="{8703F880-B7D2-6342-ADC0-8E021A6E7A9C}" type="presOf" srcId="{71F084B6-AD38-FD41-9F42-1A264AC55A4A}" destId="{F05A1E3A-8679-4D4B-B6B1-91F62B43DFA3}" srcOrd="0" destOrd="0" presId="urn:microsoft.com/office/officeart/2005/8/layout/venn3"/>
    <dgm:cxn modelId="{C0E3BB84-DE83-AE40-8B4B-A1CE6B0CC9E4}" type="presOf" srcId="{0BDFCCEA-0978-C04E-90DD-C555BD29EF24}" destId="{0D32ACC1-C88F-954C-A78A-BAACC28BC695}" srcOrd="0" destOrd="0" presId="urn:microsoft.com/office/officeart/2005/8/layout/venn3"/>
    <dgm:cxn modelId="{C8A91FB4-59ED-CA4B-BD9C-DDFBFE19E68F}" type="presOf" srcId="{971DA47C-4B36-F94C-B731-039C17282959}" destId="{FF108EAE-57CA-2E48-98AB-C557A658BEAC}" srcOrd="0" destOrd="0" presId="urn:microsoft.com/office/officeart/2005/8/layout/venn3"/>
    <dgm:cxn modelId="{B5F0AEB4-5895-7847-AAE5-4E654DC8E146}" srcId="{971DA47C-4B36-F94C-B731-039C17282959}" destId="{27D9A161-ECFD-E04B-9828-D981262AC788}" srcOrd="0" destOrd="0" parTransId="{D9381832-90AA-D04A-87D4-F1A2A8EEE132}" sibTransId="{15FB6DEF-4F2F-9D4E-8F12-4D8284D73886}"/>
    <dgm:cxn modelId="{DC3D48CD-D666-5D48-9FF0-A92FEDAB9CA0}" srcId="{971DA47C-4B36-F94C-B731-039C17282959}" destId="{0BDFCCEA-0978-C04E-90DD-C555BD29EF24}" srcOrd="4" destOrd="0" parTransId="{FC54A849-2D20-0F49-9797-85E19584B5BD}" sibTransId="{8F00F84D-4E99-4E45-9A69-40D23A2D1A1F}"/>
    <dgm:cxn modelId="{541DD7D5-E860-594E-94AF-4BB1C8B73102}" srcId="{971DA47C-4B36-F94C-B731-039C17282959}" destId="{2ACD6B1B-B96A-0145-AFD8-9BEF2F8A83D7}" srcOrd="3" destOrd="0" parTransId="{074B59AB-F490-E24C-BF86-DD42D1517CBA}" sibTransId="{EDFF2DA1-2F56-854D-96F5-8DBF4B4C1465}"/>
    <dgm:cxn modelId="{3C9B98DA-D5D7-3E49-98C2-D112695F2A65}" type="presOf" srcId="{27D9A161-ECFD-E04B-9828-D981262AC788}" destId="{97E4B47C-6D28-474E-A0F4-A08695A64AB8}" srcOrd="0" destOrd="0" presId="urn:microsoft.com/office/officeart/2005/8/layout/venn3"/>
    <dgm:cxn modelId="{5E2743DE-44B1-8A4F-BD43-20A9783E79D4}" type="presOf" srcId="{2ACD6B1B-B96A-0145-AFD8-9BEF2F8A83D7}" destId="{442A7608-49B4-C846-B950-607865A651C0}" srcOrd="0" destOrd="0" presId="urn:microsoft.com/office/officeart/2005/8/layout/venn3"/>
    <dgm:cxn modelId="{4645D01B-5E42-F04E-88A9-676459CB08F4}" type="presParOf" srcId="{FF108EAE-57CA-2E48-98AB-C557A658BEAC}" destId="{97E4B47C-6D28-474E-A0F4-A08695A64AB8}" srcOrd="0" destOrd="0" presId="urn:microsoft.com/office/officeart/2005/8/layout/venn3"/>
    <dgm:cxn modelId="{162AEF87-A625-3747-B991-97FAF0A5B577}" type="presParOf" srcId="{FF108EAE-57CA-2E48-98AB-C557A658BEAC}" destId="{19F4CC6E-A454-2A43-BC7F-866AFB608450}" srcOrd="1" destOrd="0" presId="urn:microsoft.com/office/officeart/2005/8/layout/venn3"/>
    <dgm:cxn modelId="{40351D66-370B-D04B-8A5F-440BD1DC8104}" type="presParOf" srcId="{FF108EAE-57CA-2E48-98AB-C557A658BEAC}" destId="{F05A1E3A-8679-4D4B-B6B1-91F62B43DFA3}" srcOrd="2" destOrd="0" presId="urn:microsoft.com/office/officeart/2005/8/layout/venn3"/>
    <dgm:cxn modelId="{DB7C492C-A475-7B49-8D61-2FB1B3740552}" type="presParOf" srcId="{FF108EAE-57CA-2E48-98AB-C557A658BEAC}" destId="{4CCA7C31-332A-7645-B229-5C10CEE7A6B8}" srcOrd="3" destOrd="0" presId="urn:microsoft.com/office/officeart/2005/8/layout/venn3"/>
    <dgm:cxn modelId="{005BAFA6-00A6-6C46-B7EE-FACFE591A2D8}" type="presParOf" srcId="{FF108EAE-57CA-2E48-98AB-C557A658BEAC}" destId="{BB04E951-FE77-9445-8A0B-A6F13B61DD41}" srcOrd="4" destOrd="0" presId="urn:microsoft.com/office/officeart/2005/8/layout/venn3"/>
    <dgm:cxn modelId="{B4B86687-913C-044F-B1B3-AF6EFAA9A07A}" type="presParOf" srcId="{FF108EAE-57CA-2E48-98AB-C557A658BEAC}" destId="{093D45B4-C98F-5640-ABEF-DB7D9BEBFF65}" srcOrd="5" destOrd="0" presId="urn:microsoft.com/office/officeart/2005/8/layout/venn3"/>
    <dgm:cxn modelId="{7D2EE4F5-F215-B242-8E94-21504A686EF8}" type="presParOf" srcId="{FF108EAE-57CA-2E48-98AB-C557A658BEAC}" destId="{442A7608-49B4-C846-B950-607865A651C0}" srcOrd="6" destOrd="0" presId="urn:microsoft.com/office/officeart/2005/8/layout/venn3"/>
    <dgm:cxn modelId="{4B5D0C81-0520-9740-8FE4-7F9197954538}" type="presParOf" srcId="{FF108EAE-57CA-2E48-98AB-C557A658BEAC}" destId="{64BA0B3A-39D8-B744-8ED6-B389F52C7391}" srcOrd="7" destOrd="0" presId="urn:microsoft.com/office/officeart/2005/8/layout/venn3"/>
    <dgm:cxn modelId="{A53F7F9F-9164-7645-A1DB-39B4C7E396DD}" type="presParOf" srcId="{FF108EAE-57CA-2E48-98AB-C557A658BEAC}" destId="{0D32ACC1-C88F-954C-A78A-BAACC28BC695}" srcOrd="8" destOrd="0" presId="urn:microsoft.com/office/officeart/2005/8/layout/venn3"/>
    <dgm:cxn modelId="{F3A8459C-FB18-6746-BEF5-0DCBA2CB550B}" type="presParOf" srcId="{FF108EAE-57CA-2E48-98AB-C557A658BEAC}" destId="{F4DBC9C0-FBF3-BA46-BAC7-3A09E37A1325}" srcOrd="9" destOrd="0" presId="urn:microsoft.com/office/officeart/2005/8/layout/venn3"/>
    <dgm:cxn modelId="{BC94F85F-EF78-E347-A4C5-B8C25B11F411}" type="presParOf" srcId="{FF108EAE-57CA-2E48-98AB-C557A658BEAC}" destId="{E05C0DE6-D410-8844-9608-F5715C6ADC13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3A4F1-95FE-8E43-8F86-FDAAEDC61A5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B5C6D-C731-AE45-9AD6-C7F4F8DC8839}">
      <dgm:prSet phldrT="[Text]"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 dirty="0">
              <a:latin typeface="Palatino" pitchFamily="2" charset="77"/>
              <a:ea typeface="Palatino" pitchFamily="2" charset="77"/>
            </a:rPr>
            <a:t>Access Administration</a:t>
          </a:r>
          <a:endParaRPr lang="en-US" dirty="0">
            <a:latin typeface="Palatino" pitchFamily="2" charset="77"/>
            <a:ea typeface="Palatino" pitchFamily="2" charset="77"/>
          </a:endParaRPr>
        </a:p>
      </dgm:t>
    </dgm:pt>
    <dgm:pt modelId="{A1003867-74BB-B647-AEE6-100D6E99A5F1}" type="parTrans" cxnId="{10067CB5-B05A-874D-B1E4-3B222FD9178C}">
      <dgm:prSet/>
      <dgm:spPr/>
      <dgm:t>
        <a:bodyPr/>
        <a:lstStyle/>
        <a:p>
          <a:endParaRPr lang="en-US"/>
        </a:p>
      </dgm:t>
    </dgm:pt>
    <dgm:pt modelId="{1EC62089-C7B3-AA4A-86CC-6361E6ED8B16}" type="sibTrans" cxnId="{10067CB5-B05A-874D-B1E4-3B222FD9178C}">
      <dgm:prSet/>
      <dgm:spPr/>
      <dgm:t>
        <a:bodyPr/>
        <a:lstStyle/>
        <a:p>
          <a:endParaRPr lang="en-US"/>
        </a:p>
      </dgm:t>
    </dgm:pt>
    <dgm:pt modelId="{658B4FC4-F041-6646-8175-ADA119B502D9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Access Control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17F2FA31-AC25-5743-94FC-236056BA63E7}" type="parTrans" cxnId="{22247A41-7715-A346-B192-ADEC7379E1E0}">
      <dgm:prSet/>
      <dgm:spPr/>
      <dgm:t>
        <a:bodyPr/>
        <a:lstStyle/>
        <a:p>
          <a:endParaRPr lang="en-US"/>
        </a:p>
      </dgm:t>
    </dgm:pt>
    <dgm:pt modelId="{862A2C55-9323-CF4A-AF50-947E2F8C311E}" type="sibTrans" cxnId="{22247A41-7715-A346-B192-ADEC7379E1E0}">
      <dgm:prSet/>
      <dgm:spPr/>
      <dgm:t>
        <a:bodyPr/>
        <a:lstStyle/>
        <a:p>
          <a:endParaRPr lang="en-US"/>
        </a:p>
      </dgm:t>
    </dgm:pt>
    <dgm:pt modelId="{869247A1-96E0-0345-8582-64660CD57B8A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Boundary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780AFC68-5E24-B14E-9297-37CD60280101}" type="parTrans" cxnId="{6B7791DB-80E8-1E4D-BE2B-0EAF11395113}">
      <dgm:prSet/>
      <dgm:spPr/>
      <dgm:t>
        <a:bodyPr/>
        <a:lstStyle/>
        <a:p>
          <a:endParaRPr lang="en-US"/>
        </a:p>
      </dgm:t>
    </dgm:pt>
    <dgm:pt modelId="{EF4FCC65-33E1-4548-A275-59B46D677F8C}" type="sibTrans" cxnId="{6B7791DB-80E8-1E4D-BE2B-0EAF11395113}">
      <dgm:prSet/>
      <dgm:spPr/>
      <dgm:t>
        <a:bodyPr/>
        <a:lstStyle/>
        <a:p>
          <a:endParaRPr lang="en-US"/>
        </a:p>
      </dgm:t>
    </dgm:pt>
    <dgm:pt modelId="{BE5E6F36-C50A-A942-9029-24461630EA5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Content Control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BB43206A-F278-2D41-8DF5-4ABAFF809C26}" type="parTrans" cxnId="{2BC87D06-CD2E-F445-AD34-7E2A5E3BBF13}">
      <dgm:prSet/>
      <dgm:spPr/>
      <dgm:t>
        <a:bodyPr/>
        <a:lstStyle/>
        <a:p>
          <a:endParaRPr lang="en-US"/>
        </a:p>
      </dgm:t>
    </dgm:pt>
    <dgm:pt modelId="{792EE545-5CC9-E346-B4C6-A4043DCBD495}" type="sibTrans" cxnId="{2BC87D06-CD2E-F445-AD34-7E2A5E3BBF13}">
      <dgm:prSet/>
      <dgm:spPr/>
      <dgm:t>
        <a:bodyPr/>
        <a:lstStyle/>
        <a:p>
          <a:endParaRPr lang="en-US"/>
        </a:p>
      </dgm:t>
    </dgm:pt>
    <dgm:pt modelId="{BE02CFAC-9C87-3B49-8697-921F5431F0EC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Cryptography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0412203F-D953-894E-B6C2-B136CFB3C4C2}" type="parTrans" cxnId="{68B8DF64-9F65-3A4D-892B-89211174E856}">
      <dgm:prSet/>
      <dgm:spPr/>
      <dgm:t>
        <a:bodyPr/>
        <a:lstStyle/>
        <a:p>
          <a:endParaRPr lang="en-US"/>
        </a:p>
      </dgm:t>
    </dgm:pt>
    <dgm:pt modelId="{2852FDA8-FC1A-D544-85D8-798FE599DA13}" type="sibTrans" cxnId="{68B8DF64-9F65-3A4D-892B-89211174E856}">
      <dgm:prSet/>
      <dgm:spPr/>
      <dgm:t>
        <a:bodyPr/>
        <a:lstStyle/>
        <a:p>
          <a:endParaRPr lang="en-US"/>
        </a:p>
      </dgm:t>
    </dgm:pt>
    <dgm:pt modelId="{CCC8B531-EC20-E54B-AA1D-8CFBE83D3CF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Detection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D347CAFA-C34F-5E4C-BE13-24C4BB4D770E}" type="parTrans" cxnId="{C9CBF24F-72C7-1849-A1C8-43EF532D8B47}">
      <dgm:prSet/>
      <dgm:spPr/>
      <dgm:t>
        <a:bodyPr/>
        <a:lstStyle/>
        <a:p>
          <a:endParaRPr lang="en-US"/>
        </a:p>
      </dgm:t>
    </dgm:pt>
    <dgm:pt modelId="{7E710A2F-60EF-2740-810C-2530529AB8DE}" type="sibTrans" cxnId="{C9CBF24F-72C7-1849-A1C8-43EF532D8B47}">
      <dgm:prSet/>
      <dgm:spPr/>
      <dgm:t>
        <a:bodyPr/>
        <a:lstStyle/>
        <a:p>
          <a:endParaRPr lang="en-US"/>
        </a:p>
      </dgm:t>
    </dgm:pt>
    <dgm:pt modelId="{B7732AE0-1E0F-CC41-AE07-491F2EACF38A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Governance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D262AE76-CA57-AE41-A16E-6F44B1EDADCD}" type="parTrans" cxnId="{88B90C5D-4EF4-4E45-B0E6-308A9702F05D}">
      <dgm:prSet/>
      <dgm:spPr/>
      <dgm:t>
        <a:bodyPr/>
        <a:lstStyle/>
        <a:p>
          <a:endParaRPr lang="en-US"/>
        </a:p>
      </dgm:t>
    </dgm:pt>
    <dgm:pt modelId="{4EB49B20-2390-074C-A4A5-06267ADD3656}" type="sibTrans" cxnId="{88B90C5D-4EF4-4E45-B0E6-308A9702F05D}">
      <dgm:prSet/>
      <dgm:spPr/>
      <dgm:t>
        <a:bodyPr/>
        <a:lstStyle/>
        <a:p>
          <a:endParaRPr lang="en-US"/>
        </a:p>
      </dgm:t>
    </dgm:pt>
    <dgm:pt modelId="{DB726596-1B0B-084C-90A4-E68C5FF28C46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IAM Governance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5E779C75-0B52-4847-ABF6-BD05D22B8C95}" type="parTrans" cxnId="{E16356AC-9A0F-044A-BF97-0AEDED4C203B}">
      <dgm:prSet/>
      <dgm:spPr/>
      <dgm:t>
        <a:bodyPr/>
        <a:lstStyle/>
        <a:p>
          <a:endParaRPr lang="en-US"/>
        </a:p>
      </dgm:t>
    </dgm:pt>
    <dgm:pt modelId="{4F0B0934-E198-104E-90B4-137DE1605779}" type="sibTrans" cxnId="{E16356AC-9A0F-044A-BF97-0AEDED4C203B}">
      <dgm:prSet/>
      <dgm:spPr/>
      <dgm:t>
        <a:bodyPr/>
        <a:lstStyle/>
        <a:p>
          <a:endParaRPr lang="en-US"/>
        </a:p>
      </dgm:t>
    </dgm:pt>
    <dgm:pt modelId="{FD30EE5D-B865-D641-A204-6E523B48A45F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>
              <a:latin typeface="Palatino" pitchFamily="2" charset="77"/>
              <a:ea typeface="Palatino" pitchFamily="2" charset="77"/>
            </a:rPr>
            <a:t>Program</a:t>
          </a:r>
          <a:endParaRPr lang="en-US">
            <a:latin typeface="Palatino" pitchFamily="2" charset="77"/>
            <a:ea typeface="Palatino" pitchFamily="2" charset="77"/>
          </a:endParaRPr>
        </a:p>
      </dgm:t>
    </dgm:pt>
    <dgm:pt modelId="{ED414860-FF60-D143-91F2-BFF7983EC0BA}" type="parTrans" cxnId="{120CB924-ACAE-5548-A012-78AFE0D6A62B}">
      <dgm:prSet/>
      <dgm:spPr/>
      <dgm:t>
        <a:bodyPr/>
        <a:lstStyle/>
        <a:p>
          <a:endParaRPr lang="en-US"/>
        </a:p>
      </dgm:t>
    </dgm:pt>
    <dgm:pt modelId="{AD4735C1-E82D-244A-BE5E-868528167F86}" type="sibTrans" cxnId="{120CB924-ACAE-5548-A012-78AFE0D6A62B}">
      <dgm:prSet/>
      <dgm:spPr/>
      <dgm:t>
        <a:bodyPr/>
        <a:lstStyle/>
        <a:p>
          <a:endParaRPr lang="en-US"/>
        </a:p>
      </dgm:t>
    </dgm:pt>
    <dgm:pt modelId="{AF238316-CAD3-1C41-8141-C5071D6BDCAB}">
      <dgm:prSet/>
      <dgm:spPr>
        <a:solidFill>
          <a:schemeClr val="accent6">
            <a:lumMod val="50000"/>
          </a:schemeClr>
        </a:solidFill>
        <a:ln>
          <a:noFill/>
        </a:ln>
      </dgm:spPr>
      <dgm:t>
        <a:bodyPr/>
        <a:lstStyle/>
        <a:p>
          <a:r>
            <a:rPr lang="en-US" b="0" i="0" u="none" dirty="0">
              <a:latin typeface="Palatino" pitchFamily="2" charset="77"/>
              <a:ea typeface="Palatino" pitchFamily="2" charset="77"/>
            </a:rPr>
            <a:t>Threat and Vulnerability</a:t>
          </a:r>
          <a:endParaRPr lang="en-US" dirty="0">
            <a:latin typeface="Palatino" pitchFamily="2" charset="77"/>
            <a:ea typeface="Palatino" pitchFamily="2" charset="77"/>
          </a:endParaRPr>
        </a:p>
      </dgm:t>
    </dgm:pt>
    <dgm:pt modelId="{64DD9BF6-D4A1-AD48-A6AA-CD48D46652EB}" type="parTrans" cxnId="{E274E950-D04E-A147-A42B-3C3B981DC9C7}">
      <dgm:prSet/>
      <dgm:spPr/>
      <dgm:t>
        <a:bodyPr/>
        <a:lstStyle/>
        <a:p>
          <a:endParaRPr lang="en-US"/>
        </a:p>
      </dgm:t>
    </dgm:pt>
    <dgm:pt modelId="{680DA1BF-9F80-C847-8DDA-CEB8AC9C4E64}" type="sibTrans" cxnId="{E274E950-D04E-A147-A42B-3C3B981DC9C7}">
      <dgm:prSet/>
      <dgm:spPr/>
      <dgm:t>
        <a:bodyPr/>
        <a:lstStyle/>
        <a:p>
          <a:endParaRPr lang="en-US"/>
        </a:p>
      </dgm:t>
    </dgm:pt>
    <dgm:pt modelId="{060E2383-B26A-CC42-A18B-8CE26678AABE}" type="pres">
      <dgm:prSet presAssocID="{7333A4F1-95FE-8E43-8F86-FDAAEDC61A5B}" presName="diagram" presStyleCnt="0">
        <dgm:presLayoutVars>
          <dgm:dir/>
          <dgm:resizeHandles val="exact"/>
        </dgm:presLayoutVars>
      </dgm:prSet>
      <dgm:spPr/>
    </dgm:pt>
    <dgm:pt modelId="{8357915E-0916-164E-9F4C-C2167288A7DF}" type="pres">
      <dgm:prSet presAssocID="{306B5C6D-C731-AE45-9AD6-C7F4F8DC8839}" presName="node" presStyleLbl="node1" presStyleIdx="0" presStyleCnt="10">
        <dgm:presLayoutVars>
          <dgm:bulletEnabled val="1"/>
        </dgm:presLayoutVars>
      </dgm:prSet>
      <dgm:spPr/>
    </dgm:pt>
    <dgm:pt modelId="{E90BF98D-363E-8549-86EB-AF661669D322}" type="pres">
      <dgm:prSet presAssocID="{1EC62089-C7B3-AA4A-86CC-6361E6ED8B16}" presName="sibTrans" presStyleCnt="0"/>
      <dgm:spPr/>
    </dgm:pt>
    <dgm:pt modelId="{8D6CBAE7-3E1E-7042-9C02-2A7C3AD3FBED}" type="pres">
      <dgm:prSet presAssocID="{658B4FC4-F041-6646-8175-ADA119B502D9}" presName="node" presStyleLbl="node1" presStyleIdx="1" presStyleCnt="10">
        <dgm:presLayoutVars>
          <dgm:bulletEnabled val="1"/>
        </dgm:presLayoutVars>
      </dgm:prSet>
      <dgm:spPr/>
    </dgm:pt>
    <dgm:pt modelId="{6F0BDD8B-EB9F-8F48-A24E-A163CE9DB925}" type="pres">
      <dgm:prSet presAssocID="{862A2C55-9323-CF4A-AF50-947E2F8C311E}" presName="sibTrans" presStyleCnt="0"/>
      <dgm:spPr/>
    </dgm:pt>
    <dgm:pt modelId="{DD21CFB8-DD3A-DD4E-B589-A8BD96F325F4}" type="pres">
      <dgm:prSet presAssocID="{869247A1-96E0-0345-8582-64660CD57B8A}" presName="node" presStyleLbl="node1" presStyleIdx="2" presStyleCnt="10">
        <dgm:presLayoutVars>
          <dgm:bulletEnabled val="1"/>
        </dgm:presLayoutVars>
      </dgm:prSet>
      <dgm:spPr/>
    </dgm:pt>
    <dgm:pt modelId="{9D1143BF-5DDC-3444-A7BE-DC59169D3571}" type="pres">
      <dgm:prSet presAssocID="{EF4FCC65-33E1-4548-A275-59B46D677F8C}" presName="sibTrans" presStyleCnt="0"/>
      <dgm:spPr/>
    </dgm:pt>
    <dgm:pt modelId="{B1314CE2-D39C-A84E-8754-3F322B11162F}" type="pres">
      <dgm:prSet presAssocID="{BE5E6F36-C50A-A942-9029-24461630EA5B}" presName="node" presStyleLbl="node1" presStyleIdx="3" presStyleCnt="10">
        <dgm:presLayoutVars>
          <dgm:bulletEnabled val="1"/>
        </dgm:presLayoutVars>
      </dgm:prSet>
      <dgm:spPr/>
    </dgm:pt>
    <dgm:pt modelId="{CEF3146E-7E1B-C44D-90A7-91A19C2EFDEA}" type="pres">
      <dgm:prSet presAssocID="{792EE545-5CC9-E346-B4C6-A4043DCBD495}" presName="sibTrans" presStyleCnt="0"/>
      <dgm:spPr/>
    </dgm:pt>
    <dgm:pt modelId="{F65898EE-60B9-9648-ACEE-3707E093CBF6}" type="pres">
      <dgm:prSet presAssocID="{BE02CFAC-9C87-3B49-8697-921F5431F0EC}" presName="node" presStyleLbl="node1" presStyleIdx="4" presStyleCnt="10">
        <dgm:presLayoutVars>
          <dgm:bulletEnabled val="1"/>
        </dgm:presLayoutVars>
      </dgm:prSet>
      <dgm:spPr/>
    </dgm:pt>
    <dgm:pt modelId="{65FC1467-B22D-0740-B44E-EE681C063FE9}" type="pres">
      <dgm:prSet presAssocID="{2852FDA8-FC1A-D544-85D8-798FE599DA13}" presName="sibTrans" presStyleCnt="0"/>
      <dgm:spPr/>
    </dgm:pt>
    <dgm:pt modelId="{B6EDF032-BF3E-4C42-B440-32EEAF0B466A}" type="pres">
      <dgm:prSet presAssocID="{CCC8B531-EC20-E54B-AA1D-8CFBE83D3CFB}" presName="node" presStyleLbl="node1" presStyleIdx="5" presStyleCnt="10">
        <dgm:presLayoutVars>
          <dgm:bulletEnabled val="1"/>
        </dgm:presLayoutVars>
      </dgm:prSet>
      <dgm:spPr/>
    </dgm:pt>
    <dgm:pt modelId="{4C170C28-0D03-F342-8971-E31703AF0815}" type="pres">
      <dgm:prSet presAssocID="{7E710A2F-60EF-2740-810C-2530529AB8DE}" presName="sibTrans" presStyleCnt="0"/>
      <dgm:spPr/>
    </dgm:pt>
    <dgm:pt modelId="{70FA1CFD-118B-0D4B-80C0-9F773E7C458A}" type="pres">
      <dgm:prSet presAssocID="{B7732AE0-1E0F-CC41-AE07-491F2EACF38A}" presName="node" presStyleLbl="node1" presStyleIdx="6" presStyleCnt="10">
        <dgm:presLayoutVars>
          <dgm:bulletEnabled val="1"/>
        </dgm:presLayoutVars>
      </dgm:prSet>
      <dgm:spPr/>
    </dgm:pt>
    <dgm:pt modelId="{8EC09851-26C6-5C45-AA43-2A99F5072948}" type="pres">
      <dgm:prSet presAssocID="{4EB49B20-2390-074C-A4A5-06267ADD3656}" presName="sibTrans" presStyleCnt="0"/>
      <dgm:spPr/>
    </dgm:pt>
    <dgm:pt modelId="{F62D27F0-A280-F445-8A2B-AD465628D317}" type="pres">
      <dgm:prSet presAssocID="{DB726596-1B0B-084C-90A4-E68C5FF28C46}" presName="node" presStyleLbl="node1" presStyleIdx="7" presStyleCnt="10">
        <dgm:presLayoutVars>
          <dgm:bulletEnabled val="1"/>
        </dgm:presLayoutVars>
      </dgm:prSet>
      <dgm:spPr/>
    </dgm:pt>
    <dgm:pt modelId="{11C89EC6-ED26-F647-94E6-871085D06E60}" type="pres">
      <dgm:prSet presAssocID="{4F0B0934-E198-104E-90B4-137DE1605779}" presName="sibTrans" presStyleCnt="0"/>
      <dgm:spPr/>
    </dgm:pt>
    <dgm:pt modelId="{52AD695F-0606-F648-9615-BA13344356E8}" type="pres">
      <dgm:prSet presAssocID="{FD30EE5D-B865-D641-A204-6E523B48A45F}" presName="node" presStyleLbl="node1" presStyleIdx="8" presStyleCnt="10">
        <dgm:presLayoutVars>
          <dgm:bulletEnabled val="1"/>
        </dgm:presLayoutVars>
      </dgm:prSet>
      <dgm:spPr/>
    </dgm:pt>
    <dgm:pt modelId="{F68FC3E4-BB81-6F40-A174-C23854A9861F}" type="pres">
      <dgm:prSet presAssocID="{AD4735C1-E82D-244A-BE5E-868528167F86}" presName="sibTrans" presStyleCnt="0"/>
      <dgm:spPr/>
    </dgm:pt>
    <dgm:pt modelId="{55D92B1B-9471-EB45-BEEB-AF8E0BA76B81}" type="pres">
      <dgm:prSet presAssocID="{AF238316-CAD3-1C41-8141-C5071D6BDCAB}" presName="node" presStyleLbl="node1" presStyleIdx="9" presStyleCnt="10">
        <dgm:presLayoutVars>
          <dgm:bulletEnabled val="1"/>
        </dgm:presLayoutVars>
      </dgm:prSet>
      <dgm:spPr/>
    </dgm:pt>
  </dgm:ptLst>
  <dgm:cxnLst>
    <dgm:cxn modelId="{2BC87D06-CD2E-F445-AD34-7E2A5E3BBF13}" srcId="{7333A4F1-95FE-8E43-8F86-FDAAEDC61A5B}" destId="{BE5E6F36-C50A-A942-9029-24461630EA5B}" srcOrd="3" destOrd="0" parTransId="{BB43206A-F278-2D41-8DF5-4ABAFF809C26}" sibTransId="{792EE545-5CC9-E346-B4C6-A4043DCBD495}"/>
    <dgm:cxn modelId="{F6148913-8F4B-C241-ACF7-948D97FF3A81}" type="presOf" srcId="{B7732AE0-1E0F-CC41-AE07-491F2EACF38A}" destId="{70FA1CFD-118B-0D4B-80C0-9F773E7C458A}" srcOrd="0" destOrd="0" presId="urn:microsoft.com/office/officeart/2005/8/layout/default"/>
    <dgm:cxn modelId="{693DD91B-2D77-344F-9E9D-AC5BEFFED876}" type="presOf" srcId="{869247A1-96E0-0345-8582-64660CD57B8A}" destId="{DD21CFB8-DD3A-DD4E-B589-A8BD96F325F4}" srcOrd="0" destOrd="0" presId="urn:microsoft.com/office/officeart/2005/8/layout/default"/>
    <dgm:cxn modelId="{120CB924-ACAE-5548-A012-78AFE0D6A62B}" srcId="{7333A4F1-95FE-8E43-8F86-FDAAEDC61A5B}" destId="{FD30EE5D-B865-D641-A204-6E523B48A45F}" srcOrd="8" destOrd="0" parTransId="{ED414860-FF60-D143-91F2-BFF7983EC0BA}" sibTransId="{AD4735C1-E82D-244A-BE5E-868528167F86}"/>
    <dgm:cxn modelId="{22247A41-7715-A346-B192-ADEC7379E1E0}" srcId="{7333A4F1-95FE-8E43-8F86-FDAAEDC61A5B}" destId="{658B4FC4-F041-6646-8175-ADA119B502D9}" srcOrd="1" destOrd="0" parTransId="{17F2FA31-AC25-5743-94FC-236056BA63E7}" sibTransId="{862A2C55-9323-CF4A-AF50-947E2F8C311E}"/>
    <dgm:cxn modelId="{C9CBF24F-72C7-1849-A1C8-43EF532D8B47}" srcId="{7333A4F1-95FE-8E43-8F86-FDAAEDC61A5B}" destId="{CCC8B531-EC20-E54B-AA1D-8CFBE83D3CFB}" srcOrd="5" destOrd="0" parTransId="{D347CAFA-C34F-5E4C-BE13-24C4BB4D770E}" sibTransId="{7E710A2F-60EF-2740-810C-2530529AB8DE}"/>
    <dgm:cxn modelId="{E274E950-D04E-A147-A42B-3C3B981DC9C7}" srcId="{7333A4F1-95FE-8E43-8F86-FDAAEDC61A5B}" destId="{AF238316-CAD3-1C41-8141-C5071D6BDCAB}" srcOrd="9" destOrd="0" parTransId="{64DD9BF6-D4A1-AD48-A6AA-CD48D46652EB}" sibTransId="{680DA1BF-9F80-C847-8DDA-CEB8AC9C4E64}"/>
    <dgm:cxn modelId="{634C135C-230A-514E-B826-8CD728D8101C}" type="presOf" srcId="{7333A4F1-95FE-8E43-8F86-FDAAEDC61A5B}" destId="{060E2383-B26A-CC42-A18B-8CE26678AABE}" srcOrd="0" destOrd="0" presId="urn:microsoft.com/office/officeart/2005/8/layout/default"/>
    <dgm:cxn modelId="{88B90C5D-4EF4-4E45-B0E6-308A9702F05D}" srcId="{7333A4F1-95FE-8E43-8F86-FDAAEDC61A5B}" destId="{B7732AE0-1E0F-CC41-AE07-491F2EACF38A}" srcOrd="6" destOrd="0" parTransId="{D262AE76-CA57-AE41-A16E-6F44B1EDADCD}" sibTransId="{4EB49B20-2390-074C-A4A5-06267ADD3656}"/>
    <dgm:cxn modelId="{52573F5E-C818-5944-82D0-1ECA0FC7EA73}" type="presOf" srcId="{CCC8B531-EC20-E54B-AA1D-8CFBE83D3CFB}" destId="{B6EDF032-BF3E-4C42-B440-32EEAF0B466A}" srcOrd="0" destOrd="0" presId="urn:microsoft.com/office/officeart/2005/8/layout/default"/>
    <dgm:cxn modelId="{68B8DF64-9F65-3A4D-892B-89211174E856}" srcId="{7333A4F1-95FE-8E43-8F86-FDAAEDC61A5B}" destId="{BE02CFAC-9C87-3B49-8697-921F5431F0EC}" srcOrd="4" destOrd="0" parTransId="{0412203F-D953-894E-B6C2-B136CFB3C4C2}" sibTransId="{2852FDA8-FC1A-D544-85D8-798FE599DA13}"/>
    <dgm:cxn modelId="{89B0FC76-6E5A-3345-8D3E-C69459D47B1A}" type="presOf" srcId="{AF238316-CAD3-1C41-8141-C5071D6BDCAB}" destId="{55D92B1B-9471-EB45-BEEB-AF8E0BA76B81}" srcOrd="0" destOrd="0" presId="urn:microsoft.com/office/officeart/2005/8/layout/default"/>
    <dgm:cxn modelId="{8AD90890-49A9-A04F-9BC7-55C75423BA9B}" type="presOf" srcId="{DB726596-1B0B-084C-90A4-E68C5FF28C46}" destId="{F62D27F0-A280-F445-8A2B-AD465628D317}" srcOrd="0" destOrd="0" presId="urn:microsoft.com/office/officeart/2005/8/layout/default"/>
    <dgm:cxn modelId="{E16356AC-9A0F-044A-BF97-0AEDED4C203B}" srcId="{7333A4F1-95FE-8E43-8F86-FDAAEDC61A5B}" destId="{DB726596-1B0B-084C-90A4-E68C5FF28C46}" srcOrd="7" destOrd="0" parTransId="{5E779C75-0B52-4847-ABF6-BD05D22B8C95}" sibTransId="{4F0B0934-E198-104E-90B4-137DE1605779}"/>
    <dgm:cxn modelId="{28FB25B0-3911-A249-A091-46894D8B2186}" type="presOf" srcId="{FD30EE5D-B865-D641-A204-6E523B48A45F}" destId="{52AD695F-0606-F648-9615-BA13344356E8}" srcOrd="0" destOrd="0" presId="urn:microsoft.com/office/officeart/2005/8/layout/default"/>
    <dgm:cxn modelId="{10067CB5-B05A-874D-B1E4-3B222FD9178C}" srcId="{7333A4F1-95FE-8E43-8F86-FDAAEDC61A5B}" destId="{306B5C6D-C731-AE45-9AD6-C7F4F8DC8839}" srcOrd="0" destOrd="0" parTransId="{A1003867-74BB-B647-AEE6-100D6E99A5F1}" sibTransId="{1EC62089-C7B3-AA4A-86CC-6361E6ED8B16}"/>
    <dgm:cxn modelId="{29653FC7-A3D7-7743-AF18-602F834B7093}" type="presOf" srcId="{BE02CFAC-9C87-3B49-8697-921F5431F0EC}" destId="{F65898EE-60B9-9648-ACEE-3707E093CBF6}" srcOrd="0" destOrd="0" presId="urn:microsoft.com/office/officeart/2005/8/layout/default"/>
    <dgm:cxn modelId="{6B7791DB-80E8-1E4D-BE2B-0EAF11395113}" srcId="{7333A4F1-95FE-8E43-8F86-FDAAEDC61A5B}" destId="{869247A1-96E0-0345-8582-64660CD57B8A}" srcOrd="2" destOrd="0" parTransId="{780AFC68-5E24-B14E-9297-37CD60280101}" sibTransId="{EF4FCC65-33E1-4548-A275-59B46D677F8C}"/>
    <dgm:cxn modelId="{ADD92FE9-5453-2342-99EA-BE434B7958C8}" type="presOf" srcId="{306B5C6D-C731-AE45-9AD6-C7F4F8DC8839}" destId="{8357915E-0916-164E-9F4C-C2167288A7DF}" srcOrd="0" destOrd="0" presId="urn:microsoft.com/office/officeart/2005/8/layout/default"/>
    <dgm:cxn modelId="{93E1C2E9-6D71-3643-8CE2-E0A769A919E3}" type="presOf" srcId="{658B4FC4-F041-6646-8175-ADA119B502D9}" destId="{8D6CBAE7-3E1E-7042-9C02-2A7C3AD3FBED}" srcOrd="0" destOrd="0" presId="urn:microsoft.com/office/officeart/2005/8/layout/default"/>
    <dgm:cxn modelId="{408FCFF1-36B9-4B4D-8559-7D35546C67B9}" type="presOf" srcId="{BE5E6F36-C50A-A942-9029-24461630EA5B}" destId="{B1314CE2-D39C-A84E-8754-3F322B11162F}" srcOrd="0" destOrd="0" presId="urn:microsoft.com/office/officeart/2005/8/layout/default"/>
    <dgm:cxn modelId="{2F790A9F-A241-B84A-88B2-FCE626DB7800}" type="presParOf" srcId="{060E2383-B26A-CC42-A18B-8CE26678AABE}" destId="{8357915E-0916-164E-9F4C-C2167288A7DF}" srcOrd="0" destOrd="0" presId="urn:microsoft.com/office/officeart/2005/8/layout/default"/>
    <dgm:cxn modelId="{C90FD852-08D1-6648-8E44-0D9C12892C9A}" type="presParOf" srcId="{060E2383-B26A-CC42-A18B-8CE26678AABE}" destId="{E90BF98D-363E-8549-86EB-AF661669D322}" srcOrd="1" destOrd="0" presId="urn:microsoft.com/office/officeart/2005/8/layout/default"/>
    <dgm:cxn modelId="{AAB437F4-DE65-BC4E-9537-2F8D9BE96D10}" type="presParOf" srcId="{060E2383-B26A-CC42-A18B-8CE26678AABE}" destId="{8D6CBAE7-3E1E-7042-9C02-2A7C3AD3FBED}" srcOrd="2" destOrd="0" presId="urn:microsoft.com/office/officeart/2005/8/layout/default"/>
    <dgm:cxn modelId="{BE2CD759-8B7D-F348-8F47-1E08E3BE598D}" type="presParOf" srcId="{060E2383-B26A-CC42-A18B-8CE26678AABE}" destId="{6F0BDD8B-EB9F-8F48-A24E-A163CE9DB925}" srcOrd="3" destOrd="0" presId="urn:microsoft.com/office/officeart/2005/8/layout/default"/>
    <dgm:cxn modelId="{BB0E78DD-DC61-674D-B939-6314C6810D62}" type="presParOf" srcId="{060E2383-B26A-CC42-A18B-8CE26678AABE}" destId="{DD21CFB8-DD3A-DD4E-B589-A8BD96F325F4}" srcOrd="4" destOrd="0" presId="urn:microsoft.com/office/officeart/2005/8/layout/default"/>
    <dgm:cxn modelId="{D1CA98C8-BB6F-A14F-BC9F-6F9F22AEE55C}" type="presParOf" srcId="{060E2383-B26A-CC42-A18B-8CE26678AABE}" destId="{9D1143BF-5DDC-3444-A7BE-DC59169D3571}" srcOrd="5" destOrd="0" presId="urn:microsoft.com/office/officeart/2005/8/layout/default"/>
    <dgm:cxn modelId="{55FE73DE-A54B-F54F-9EA1-F3DCF93668CD}" type="presParOf" srcId="{060E2383-B26A-CC42-A18B-8CE26678AABE}" destId="{B1314CE2-D39C-A84E-8754-3F322B11162F}" srcOrd="6" destOrd="0" presId="urn:microsoft.com/office/officeart/2005/8/layout/default"/>
    <dgm:cxn modelId="{4E6B8E10-1E35-0645-B4C9-067F4D01A75C}" type="presParOf" srcId="{060E2383-B26A-CC42-A18B-8CE26678AABE}" destId="{CEF3146E-7E1B-C44D-90A7-91A19C2EFDEA}" srcOrd="7" destOrd="0" presId="urn:microsoft.com/office/officeart/2005/8/layout/default"/>
    <dgm:cxn modelId="{593E8BF6-6865-6D43-B89B-291CFD488010}" type="presParOf" srcId="{060E2383-B26A-CC42-A18B-8CE26678AABE}" destId="{F65898EE-60B9-9648-ACEE-3707E093CBF6}" srcOrd="8" destOrd="0" presId="urn:microsoft.com/office/officeart/2005/8/layout/default"/>
    <dgm:cxn modelId="{26B67A5A-E8F5-CE40-BFBE-DA20275CA67E}" type="presParOf" srcId="{060E2383-B26A-CC42-A18B-8CE26678AABE}" destId="{65FC1467-B22D-0740-B44E-EE681C063FE9}" srcOrd="9" destOrd="0" presId="urn:microsoft.com/office/officeart/2005/8/layout/default"/>
    <dgm:cxn modelId="{4F128895-576A-B84D-A672-92127BC83CF6}" type="presParOf" srcId="{060E2383-B26A-CC42-A18B-8CE26678AABE}" destId="{B6EDF032-BF3E-4C42-B440-32EEAF0B466A}" srcOrd="10" destOrd="0" presId="urn:microsoft.com/office/officeart/2005/8/layout/default"/>
    <dgm:cxn modelId="{18DD46BA-AD35-524A-8381-8D54DFD7DD7F}" type="presParOf" srcId="{060E2383-B26A-CC42-A18B-8CE26678AABE}" destId="{4C170C28-0D03-F342-8971-E31703AF0815}" srcOrd="11" destOrd="0" presId="urn:microsoft.com/office/officeart/2005/8/layout/default"/>
    <dgm:cxn modelId="{7CA71E67-614C-644D-B525-3FB4D92156E6}" type="presParOf" srcId="{060E2383-B26A-CC42-A18B-8CE26678AABE}" destId="{70FA1CFD-118B-0D4B-80C0-9F773E7C458A}" srcOrd="12" destOrd="0" presId="urn:microsoft.com/office/officeart/2005/8/layout/default"/>
    <dgm:cxn modelId="{8CBE74E0-44FB-C34F-9190-36A1A6F5DEAC}" type="presParOf" srcId="{060E2383-B26A-CC42-A18B-8CE26678AABE}" destId="{8EC09851-26C6-5C45-AA43-2A99F5072948}" srcOrd="13" destOrd="0" presId="urn:microsoft.com/office/officeart/2005/8/layout/default"/>
    <dgm:cxn modelId="{A03A7534-B434-F74A-A1B8-F54B72D4371D}" type="presParOf" srcId="{060E2383-B26A-CC42-A18B-8CE26678AABE}" destId="{F62D27F0-A280-F445-8A2B-AD465628D317}" srcOrd="14" destOrd="0" presId="urn:microsoft.com/office/officeart/2005/8/layout/default"/>
    <dgm:cxn modelId="{F0715302-0101-0B42-A632-E40FCE3C8232}" type="presParOf" srcId="{060E2383-B26A-CC42-A18B-8CE26678AABE}" destId="{11C89EC6-ED26-F647-94E6-871085D06E60}" srcOrd="15" destOrd="0" presId="urn:microsoft.com/office/officeart/2005/8/layout/default"/>
    <dgm:cxn modelId="{0AF6BB19-48C0-CD4A-9B40-D43EE48FE04A}" type="presParOf" srcId="{060E2383-B26A-CC42-A18B-8CE26678AABE}" destId="{52AD695F-0606-F648-9615-BA13344356E8}" srcOrd="16" destOrd="0" presId="urn:microsoft.com/office/officeart/2005/8/layout/default"/>
    <dgm:cxn modelId="{33990A00-592A-7B40-928D-47CD28A1CC6D}" type="presParOf" srcId="{060E2383-B26A-CC42-A18B-8CE26678AABE}" destId="{F68FC3E4-BB81-6F40-A174-C23854A9861F}" srcOrd="17" destOrd="0" presId="urn:microsoft.com/office/officeart/2005/8/layout/default"/>
    <dgm:cxn modelId="{3D25FA32-A7C3-AB45-B381-E433B0FF9247}" type="presParOf" srcId="{060E2383-B26A-CC42-A18B-8CE26678AABE}" destId="{55D92B1B-9471-EB45-BEEB-AF8E0BA76B8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F27D71-4386-414E-882A-D86A1DDB358D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BDA38-EDDE-1F41-A346-4A7ADF72914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Inventory</a:t>
          </a:r>
        </a:p>
      </dgm:t>
    </dgm:pt>
    <dgm:pt modelId="{193F9BDA-0EF6-DE47-8140-01B13FB12B64}" type="parTrans" cxnId="{21FEB5B1-9BF8-B242-8D4D-29B01B485EF5}">
      <dgm:prSet/>
      <dgm:spPr/>
      <dgm:t>
        <a:bodyPr/>
        <a:lstStyle/>
        <a:p>
          <a:endParaRPr lang="en-US"/>
        </a:p>
      </dgm:t>
    </dgm:pt>
    <dgm:pt modelId="{98D1C2AA-F4B2-2D46-A2A5-756CAF565488}" type="sibTrans" cxnId="{21FEB5B1-9BF8-B242-8D4D-29B01B485E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7B5C3C-B85C-1341-BE44-21F1320C551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1EB59B70-38D1-AC43-9F37-01B1933E9A8A}" type="parTrans" cxnId="{EF47EC21-15EF-4244-B0C9-E159276B03F0}">
      <dgm:prSet/>
      <dgm:spPr/>
      <dgm:t>
        <a:bodyPr/>
        <a:lstStyle/>
        <a:p>
          <a:endParaRPr lang="en-US"/>
        </a:p>
      </dgm:t>
    </dgm:pt>
    <dgm:pt modelId="{E6229244-3F3F-414E-9883-72BF33656C39}" type="sibTrans" cxnId="{EF47EC21-15EF-4244-B0C9-E159276B03F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970DCCD-13EE-CF47-B640-065F0896269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Matrix</a:t>
          </a:r>
        </a:p>
      </dgm:t>
    </dgm:pt>
    <dgm:pt modelId="{75C17859-81A1-4745-86FC-E9CD196A9480}" type="parTrans" cxnId="{CD630E11-E223-5E4B-8010-FBB8DB3B5D2A}">
      <dgm:prSet/>
      <dgm:spPr/>
      <dgm:t>
        <a:bodyPr/>
        <a:lstStyle/>
        <a:p>
          <a:endParaRPr lang="en-US"/>
        </a:p>
      </dgm:t>
    </dgm:pt>
    <dgm:pt modelId="{E257F25B-9003-BF4B-A3B9-6E1214E62020}" type="sibTrans" cxnId="{CD630E11-E223-5E4B-8010-FBB8DB3B5D2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4A6434-D776-554F-8CC7-D39F10AE75D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Assess</a:t>
          </a:r>
        </a:p>
      </dgm:t>
    </dgm:pt>
    <dgm:pt modelId="{FEA012D6-DC5A-E14F-8C1B-5A472C0EEE23}" type="parTrans" cxnId="{9A9A0D75-1CB1-7743-B879-93F38D9EFC27}">
      <dgm:prSet/>
      <dgm:spPr/>
      <dgm:t>
        <a:bodyPr/>
        <a:lstStyle/>
        <a:p>
          <a:endParaRPr lang="en-US"/>
        </a:p>
      </dgm:t>
    </dgm:pt>
    <dgm:pt modelId="{0CD3AD99-9B7D-D64A-83D1-D1C3A967E52D}" type="sibTrans" cxnId="{9A9A0D75-1CB1-7743-B879-93F38D9EFC2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E2D5486-7F2B-A44A-8514-1C603917F2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Change</a:t>
          </a:r>
        </a:p>
      </dgm:t>
    </dgm:pt>
    <dgm:pt modelId="{135CFC9E-0B73-2B47-BCD7-3AB3251ED95B}" type="parTrans" cxnId="{35CC257A-2D35-9E48-9F63-2FB9B66ED1A1}">
      <dgm:prSet/>
      <dgm:spPr/>
      <dgm:t>
        <a:bodyPr/>
        <a:lstStyle/>
        <a:p>
          <a:endParaRPr lang="en-US"/>
        </a:p>
      </dgm:t>
    </dgm:pt>
    <dgm:pt modelId="{87500587-D73A-2C4C-AEFE-0B978294089C}" type="sibTrans" cxnId="{35CC257A-2D35-9E48-9F63-2FB9B66ED1A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19CC934-3CEE-7F4F-96FB-BAFFB5B1CFF2}" type="pres">
      <dgm:prSet presAssocID="{C3F27D71-4386-414E-882A-D86A1DDB358D}" presName="cycle" presStyleCnt="0">
        <dgm:presLayoutVars>
          <dgm:dir/>
          <dgm:resizeHandles val="exact"/>
        </dgm:presLayoutVars>
      </dgm:prSet>
      <dgm:spPr/>
    </dgm:pt>
    <dgm:pt modelId="{9F5EC454-6196-1749-B4C4-C5AA4BAB3907}" type="pres">
      <dgm:prSet presAssocID="{9EFBDA38-EDDE-1F41-A346-4A7ADF729141}" presName="node" presStyleLbl="node1" presStyleIdx="0" presStyleCnt="5">
        <dgm:presLayoutVars>
          <dgm:bulletEnabled val="1"/>
        </dgm:presLayoutVars>
      </dgm:prSet>
      <dgm:spPr/>
    </dgm:pt>
    <dgm:pt modelId="{F2663A9D-66D0-3249-98F6-9D738B511270}" type="pres">
      <dgm:prSet presAssocID="{98D1C2AA-F4B2-2D46-A2A5-756CAF565488}" presName="sibTrans" presStyleLbl="sibTrans2D1" presStyleIdx="0" presStyleCnt="5"/>
      <dgm:spPr/>
    </dgm:pt>
    <dgm:pt modelId="{186C5969-19CF-E242-B53E-9D453D7ECFAC}" type="pres">
      <dgm:prSet presAssocID="{98D1C2AA-F4B2-2D46-A2A5-756CAF565488}" presName="connectorText" presStyleLbl="sibTrans2D1" presStyleIdx="0" presStyleCnt="5"/>
      <dgm:spPr/>
    </dgm:pt>
    <dgm:pt modelId="{303E9D9B-0D2E-274B-9947-8C264371E7E9}" type="pres">
      <dgm:prSet presAssocID="{457B5C3C-B85C-1341-BE44-21F1320C5513}" presName="node" presStyleLbl="node1" presStyleIdx="1" presStyleCnt="5">
        <dgm:presLayoutVars>
          <dgm:bulletEnabled val="1"/>
        </dgm:presLayoutVars>
      </dgm:prSet>
      <dgm:spPr/>
    </dgm:pt>
    <dgm:pt modelId="{CB5A31C2-D506-3A4B-8386-9F063E24D4B5}" type="pres">
      <dgm:prSet presAssocID="{E6229244-3F3F-414E-9883-72BF33656C39}" presName="sibTrans" presStyleLbl="sibTrans2D1" presStyleIdx="1" presStyleCnt="5"/>
      <dgm:spPr/>
    </dgm:pt>
    <dgm:pt modelId="{4B6A5B5A-19D5-5C4D-87E0-6FF3431C5111}" type="pres">
      <dgm:prSet presAssocID="{E6229244-3F3F-414E-9883-72BF33656C39}" presName="connectorText" presStyleLbl="sibTrans2D1" presStyleIdx="1" presStyleCnt="5"/>
      <dgm:spPr/>
    </dgm:pt>
    <dgm:pt modelId="{F059D64F-61C3-9444-ADE7-D73032A9A531}" type="pres">
      <dgm:prSet presAssocID="{6970DCCD-13EE-CF47-B640-065F0896269B}" presName="node" presStyleLbl="node1" presStyleIdx="2" presStyleCnt="5">
        <dgm:presLayoutVars>
          <dgm:bulletEnabled val="1"/>
        </dgm:presLayoutVars>
      </dgm:prSet>
      <dgm:spPr/>
    </dgm:pt>
    <dgm:pt modelId="{661BC875-6458-5A49-B505-EEAC752CC4A8}" type="pres">
      <dgm:prSet presAssocID="{E257F25B-9003-BF4B-A3B9-6E1214E62020}" presName="sibTrans" presStyleLbl="sibTrans2D1" presStyleIdx="2" presStyleCnt="5"/>
      <dgm:spPr/>
    </dgm:pt>
    <dgm:pt modelId="{3600A49E-D024-E449-B63B-DF1E4E2F0E7C}" type="pres">
      <dgm:prSet presAssocID="{E257F25B-9003-BF4B-A3B9-6E1214E62020}" presName="connectorText" presStyleLbl="sibTrans2D1" presStyleIdx="2" presStyleCnt="5"/>
      <dgm:spPr/>
    </dgm:pt>
    <dgm:pt modelId="{5E97D9B1-B30A-F741-8737-FC68100D4EA7}" type="pres">
      <dgm:prSet presAssocID="{9D4A6434-D776-554F-8CC7-D39F10AE75D1}" presName="node" presStyleLbl="node1" presStyleIdx="3" presStyleCnt="5">
        <dgm:presLayoutVars>
          <dgm:bulletEnabled val="1"/>
        </dgm:presLayoutVars>
      </dgm:prSet>
      <dgm:spPr/>
    </dgm:pt>
    <dgm:pt modelId="{D3654E19-F11F-9042-B59F-28BFB09F3C90}" type="pres">
      <dgm:prSet presAssocID="{0CD3AD99-9B7D-D64A-83D1-D1C3A967E52D}" presName="sibTrans" presStyleLbl="sibTrans2D1" presStyleIdx="3" presStyleCnt="5"/>
      <dgm:spPr/>
    </dgm:pt>
    <dgm:pt modelId="{2217AEA8-6849-3B47-AA8B-1B77A5B40166}" type="pres">
      <dgm:prSet presAssocID="{0CD3AD99-9B7D-D64A-83D1-D1C3A967E52D}" presName="connectorText" presStyleLbl="sibTrans2D1" presStyleIdx="3" presStyleCnt="5"/>
      <dgm:spPr/>
    </dgm:pt>
    <dgm:pt modelId="{623A3A58-A43D-584A-8BDA-BB5C4ECD40EA}" type="pres">
      <dgm:prSet presAssocID="{9E2D5486-7F2B-A44A-8514-1C603917F23E}" presName="node" presStyleLbl="node1" presStyleIdx="4" presStyleCnt="5">
        <dgm:presLayoutVars>
          <dgm:bulletEnabled val="1"/>
        </dgm:presLayoutVars>
      </dgm:prSet>
      <dgm:spPr/>
    </dgm:pt>
    <dgm:pt modelId="{324D0CAE-8A4E-F643-B378-B1CE763325C5}" type="pres">
      <dgm:prSet presAssocID="{87500587-D73A-2C4C-AEFE-0B978294089C}" presName="sibTrans" presStyleLbl="sibTrans2D1" presStyleIdx="4" presStyleCnt="5"/>
      <dgm:spPr/>
    </dgm:pt>
    <dgm:pt modelId="{99E4595C-AD23-644B-BDE2-C32961635529}" type="pres">
      <dgm:prSet presAssocID="{87500587-D73A-2C4C-AEFE-0B978294089C}" presName="connectorText" presStyleLbl="sibTrans2D1" presStyleIdx="4" presStyleCnt="5"/>
      <dgm:spPr/>
    </dgm:pt>
  </dgm:ptLst>
  <dgm:cxnLst>
    <dgm:cxn modelId="{40245B0F-6799-3242-B5E8-5B823A1410F1}" type="presOf" srcId="{E6229244-3F3F-414E-9883-72BF33656C39}" destId="{4B6A5B5A-19D5-5C4D-87E0-6FF3431C5111}" srcOrd="1" destOrd="0" presId="urn:microsoft.com/office/officeart/2005/8/layout/cycle2"/>
    <dgm:cxn modelId="{CD630E11-E223-5E4B-8010-FBB8DB3B5D2A}" srcId="{C3F27D71-4386-414E-882A-D86A1DDB358D}" destId="{6970DCCD-13EE-CF47-B640-065F0896269B}" srcOrd="2" destOrd="0" parTransId="{75C17859-81A1-4745-86FC-E9CD196A9480}" sibTransId="{E257F25B-9003-BF4B-A3B9-6E1214E62020}"/>
    <dgm:cxn modelId="{A9010819-90A0-124E-976D-5E94F4728C86}" type="presOf" srcId="{9D4A6434-D776-554F-8CC7-D39F10AE75D1}" destId="{5E97D9B1-B30A-F741-8737-FC68100D4EA7}" srcOrd="0" destOrd="0" presId="urn:microsoft.com/office/officeart/2005/8/layout/cycle2"/>
    <dgm:cxn modelId="{E5DE9F1B-9A42-A547-825E-CFA7D547FF69}" type="presOf" srcId="{E257F25B-9003-BF4B-A3B9-6E1214E62020}" destId="{661BC875-6458-5A49-B505-EEAC752CC4A8}" srcOrd="0" destOrd="0" presId="urn:microsoft.com/office/officeart/2005/8/layout/cycle2"/>
    <dgm:cxn modelId="{13F54B1E-C2A5-824F-9C5A-FC5BA1257CA2}" type="presOf" srcId="{9E2D5486-7F2B-A44A-8514-1C603917F23E}" destId="{623A3A58-A43D-584A-8BDA-BB5C4ECD40EA}" srcOrd="0" destOrd="0" presId="urn:microsoft.com/office/officeart/2005/8/layout/cycle2"/>
    <dgm:cxn modelId="{EF47EC21-15EF-4244-B0C9-E159276B03F0}" srcId="{C3F27D71-4386-414E-882A-D86A1DDB358D}" destId="{457B5C3C-B85C-1341-BE44-21F1320C5513}" srcOrd="1" destOrd="0" parTransId="{1EB59B70-38D1-AC43-9F37-01B1933E9A8A}" sibTransId="{E6229244-3F3F-414E-9883-72BF33656C39}"/>
    <dgm:cxn modelId="{AA450222-BB6B-F948-B6ED-11DA6D8DE772}" type="presOf" srcId="{457B5C3C-B85C-1341-BE44-21F1320C5513}" destId="{303E9D9B-0D2E-274B-9947-8C264371E7E9}" srcOrd="0" destOrd="0" presId="urn:microsoft.com/office/officeart/2005/8/layout/cycle2"/>
    <dgm:cxn modelId="{F5E0E42C-E996-344E-A9ED-94EA853E54AF}" type="presOf" srcId="{E257F25B-9003-BF4B-A3B9-6E1214E62020}" destId="{3600A49E-D024-E449-B63B-DF1E4E2F0E7C}" srcOrd="1" destOrd="0" presId="urn:microsoft.com/office/officeart/2005/8/layout/cycle2"/>
    <dgm:cxn modelId="{096E0137-5A7A-C342-9E8F-D1526DE545A9}" type="presOf" srcId="{98D1C2AA-F4B2-2D46-A2A5-756CAF565488}" destId="{186C5969-19CF-E242-B53E-9D453D7ECFAC}" srcOrd="1" destOrd="0" presId="urn:microsoft.com/office/officeart/2005/8/layout/cycle2"/>
    <dgm:cxn modelId="{C2421C4E-D138-4743-A5EB-8BEB83D068F9}" type="presOf" srcId="{87500587-D73A-2C4C-AEFE-0B978294089C}" destId="{324D0CAE-8A4E-F643-B378-B1CE763325C5}" srcOrd="0" destOrd="0" presId="urn:microsoft.com/office/officeart/2005/8/layout/cycle2"/>
    <dgm:cxn modelId="{34B77754-70AD-E246-A602-8EFA1FBC101A}" type="presOf" srcId="{98D1C2AA-F4B2-2D46-A2A5-756CAF565488}" destId="{F2663A9D-66D0-3249-98F6-9D738B511270}" srcOrd="0" destOrd="0" presId="urn:microsoft.com/office/officeart/2005/8/layout/cycle2"/>
    <dgm:cxn modelId="{9A9A0D75-1CB1-7743-B879-93F38D9EFC27}" srcId="{C3F27D71-4386-414E-882A-D86A1DDB358D}" destId="{9D4A6434-D776-554F-8CC7-D39F10AE75D1}" srcOrd="3" destOrd="0" parTransId="{FEA012D6-DC5A-E14F-8C1B-5A472C0EEE23}" sibTransId="{0CD3AD99-9B7D-D64A-83D1-D1C3A967E52D}"/>
    <dgm:cxn modelId="{35CC257A-2D35-9E48-9F63-2FB9B66ED1A1}" srcId="{C3F27D71-4386-414E-882A-D86A1DDB358D}" destId="{9E2D5486-7F2B-A44A-8514-1C603917F23E}" srcOrd="4" destOrd="0" parTransId="{135CFC9E-0B73-2B47-BCD7-3AB3251ED95B}" sibTransId="{87500587-D73A-2C4C-AEFE-0B978294089C}"/>
    <dgm:cxn modelId="{2212AE7A-C996-6640-8D4B-71F3D484EC1A}" type="presOf" srcId="{87500587-D73A-2C4C-AEFE-0B978294089C}" destId="{99E4595C-AD23-644B-BDE2-C32961635529}" srcOrd="1" destOrd="0" presId="urn:microsoft.com/office/officeart/2005/8/layout/cycle2"/>
    <dgm:cxn modelId="{586B268F-6010-AC4D-BE75-18F712274063}" type="presOf" srcId="{0CD3AD99-9B7D-D64A-83D1-D1C3A967E52D}" destId="{2217AEA8-6849-3B47-AA8B-1B77A5B40166}" srcOrd="1" destOrd="0" presId="urn:microsoft.com/office/officeart/2005/8/layout/cycle2"/>
    <dgm:cxn modelId="{E0108591-0B51-4043-80CD-943E03F764AD}" type="presOf" srcId="{E6229244-3F3F-414E-9883-72BF33656C39}" destId="{CB5A31C2-D506-3A4B-8386-9F063E24D4B5}" srcOrd="0" destOrd="0" presId="urn:microsoft.com/office/officeart/2005/8/layout/cycle2"/>
    <dgm:cxn modelId="{34C365A2-CAAF-9F41-A89D-2085D8788506}" type="presOf" srcId="{C3F27D71-4386-414E-882A-D86A1DDB358D}" destId="{819CC934-3CEE-7F4F-96FB-BAFFB5B1CFF2}" srcOrd="0" destOrd="0" presId="urn:microsoft.com/office/officeart/2005/8/layout/cycle2"/>
    <dgm:cxn modelId="{60C16AAF-D480-7C47-BEFC-85371E5CF714}" type="presOf" srcId="{0CD3AD99-9B7D-D64A-83D1-D1C3A967E52D}" destId="{D3654E19-F11F-9042-B59F-28BFB09F3C90}" srcOrd="0" destOrd="0" presId="urn:microsoft.com/office/officeart/2005/8/layout/cycle2"/>
    <dgm:cxn modelId="{21FEB5B1-9BF8-B242-8D4D-29B01B485EF5}" srcId="{C3F27D71-4386-414E-882A-D86A1DDB358D}" destId="{9EFBDA38-EDDE-1F41-A346-4A7ADF729141}" srcOrd="0" destOrd="0" parTransId="{193F9BDA-0EF6-DE47-8140-01B13FB12B64}" sibTransId="{98D1C2AA-F4B2-2D46-A2A5-756CAF565488}"/>
    <dgm:cxn modelId="{709A25B5-A85C-DA4D-A59D-C7728CF981EF}" type="presOf" srcId="{9EFBDA38-EDDE-1F41-A346-4A7ADF729141}" destId="{9F5EC454-6196-1749-B4C4-C5AA4BAB3907}" srcOrd="0" destOrd="0" presId="urn:microsoft.com/office/officeart/2005/8/layout/cycle2"/>
    <dgm:cxn modelId="{EED7B1C7-96B5-3642-BB52-84920EA9400F}" type="presOf" srcId="{6970DCCD-13EE-CF47-B640-065F0896269B}" destId="{F059D64F-61C3-9444-ADE7-D73032A9A531}" srcOrd="0" destOrd="0" presId="urn:microsoft.com/office/officeart/2005/8/layout/cycle2"/>
    <dgm:cxn modelId="{FA79196E-4A7A-9047-8C69-77B7E7BEA83D}" type="presParOf" srcId="{819CC934-3CEE-7F4F-96FB-BAFFB5B1CFF2}" destId="{9F5EC454-6196-1749-B4C4-C5AA4BAB3907}" srcOrd="0" destOrd="0" presId="urn:microsoft.com/office/officeart/2005/8/layout/cycle2"/>
    <dgm:cxn modelId="{2F844A7E-8A5A-1448-AF7D-5E46DFC2226F}" type="presParOf" srcId="{819CC934-3CEE-7F4F-96FB-BAFFB5B1CFF2}" destId="{F2663A9D-66D0-3249-98F6-9D738B511270}" srcOrd="1" destOrd="0" presId="urn:microsoft.com/office/officeart/2005/8/layout/cycle2"/>
    <dgm:cxn modelId="{6AF3060C-B3CC-A74E-9CCD-DA8C4C26F119}" type="presParOf" srcId="{F2663A9D-66D0-3249-98F6-9D738B511270}" destId="{186C5969-19CF-E242-B53E-9D453D7ECFAC}" srcOrd="0" destOrd="0" presId="urn:microsoft.com/office/officeart/2005/8/layout/cycle2"/>
    <dgm:cxn modelId="{110FEA22-D508-F346-9E53-17A3DE65373F}" type="presParOf" srcId="{819CC934-3CEE-7F4F-96FB-BAFFB5B1CFF2}" destId="{303E9D9B-0D2E-274B-9947-8C264371E7E9}" srcOrd="2" destOrd="0" presId="urn:microsoft.com/office/officeart/2005/8/layout/cycle2"/>
    <dgm:cxn modelId="{29B3B5A6-B942-4A42-B2D5-6754BDB84BF2}" type="presParOf" srcId="{819CC934-3CEE-7F4F-96FB-BAFFB5B1CFF2}" destId="{CB5A31C2-D506-3A4B-8386-9F063E24D4B5}" srcOrd="3" destOrd="0" presId="urn:microsoft.com/office/officeart/2005/8/layout/cycle2"/>
    <dgm:cxn modelId="{601CA842-6879-9F47-88A7-293B0C63DB50}" type="presParOf" srcId="{CB5A31C2-D506-3A4B-8386-9F063E24D4B5}" destId="{4B6A5B5A-19D5-5C4D-87E0-6FF3431C5111}" srcOrd="0" destOrd="0" presId="urn:microsoft.com/office/officeart/2005/8/layout/cycle2"/>
    <dgm:cxn modelId="{E2B64CBC-A72E-4B4A-B2DB-B8ABB1C56D96}" type="presParOf" srcId="{819CC934-3CEE-7F4F-96FB-BAFFB5B1CFF2}" destId="{F059D64F-61C3-9444-ADE7-D73032A9A531}" srcOrd="4" destOrd="0" presId="urn:microsoft.com/office/officeart/2005/8/layout/cycle2"/>
    <dgm:cxn modelId="{E0B9ACDC-A075-1A4D-90EE-95888B72D721}" type="presParOf" srcId="{819CC934-3CEE-7F4F-96FB-BAFFB5B1CFF2}" destId="{661BC875-6458-5A49-B505-EEAC752CC4A8}" srcOrd="5" destOrd="0" presId="urn:microsoft.com/office/officeart/2005/8/layout/cycle2"/>
    <dgm:cxn modelId="{1A9D2F44-9030-854F-9F68-8BC4617A1377}" type="presParOf" srcId="{661BC875-6458-5A49-B505-EEAC752CC4A8}" destId="{3600A49E-D024-E449-B63B-DF1E4E2F0E7C}" srcOrd="0" destOrd="0" presId="urn:microsoft.com/office/officeart/2005/8/layout/cycle2"/>
    <dgm:cxn modelId="{92824366-2E28-B040-85E1-19E5B062C802}" type="presParOf" srcId="{819CC934-3CEE-7F4F-96FB-BAFFB5B1CFF2}" destId="{5E97D9B1-B30A-F741-8737-FC68100D4EA7}" srcOrd="6" destOrd="0" presId="urn:microsoft.com/office/officeart/2005/8/layout/cycle2"/>
    <dgm:cxn modelId="{A4BDFE67-94DA-D847-ACAB-6C8FF49EEAF2}" type="presParOf" srcId="{819CC934-3CEE-7F4F-96FB-BAFFB5B1CFF2}" destId="{D3654E19-F11F-9042-B59F-28BFB09F3C90}" srcOrd="7" destOrd="0" presId="urn:microsoft.com/office/officeart/2005/8/layout/cycle2"/>
    <dgm:cxn modelId="{8B784B29-491F-6744-A997-9CF47F883EB3}" type="presParOf" srcId="{D3654E19-F11F-9042-B59F-28BFB09F3C90}" destId="{2217AEA8-6849-3B47-AA8B-1B77A5B40166}" srcOrd="0" destOrd="0" presId="urn:microsoft.com/office/officeart/2005/8/layout/cycle2"/>
    <dgm:cxn modelId="{948AC9D6-DA2C-9743-9AA7-6D485F1017C1}" type="presParOf" srcId="{819CC934-3CEE-7F4F-96FB-BAFFB5B1CFF2}" destId="{623A3A58-A43D-584A-8BDA-BB5C4ECD40EA}" srcOrd="8" destOrd="0" presId="urn:microsoft.com/office/officeart/2005/8/layout/cycle2"/>
    <dgm:cxn modelId="{D1CF1C17-54AC-424C-8C0B-6E9BD9263B21}" type="presParOf" srcId="{819CC934-3CEE-7F4F-96FB-BAFFB5B1CFF2}" destId="{324D0CAE-8A4E-F643-B378-B1CE763325C5}" srcOrd="9" destOrd="0" presId="urn:microsoft.com/office/officeart/2005/8/layout/cycle2"/>
    <dgm:cxn modelId="{B075A719-CBBE-7C43-94F9-EC9F5371C00E}" type="presParOf" srcId="{324D0CAE-8A4E-F643-B378-B1CE763325C5}" destId="{99E4595C-AD23-644B-BDE2-C3296163552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F27D71-4386-414E-882A-D86A1DDB358D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BDA38-EDDE-1F41-A346-4A7ADF72914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Inventory</a:t>
          </a:r>
        </a:p>
      </dgm:t>
    </dgm:pt>
    <dgm:pt modelId="{193F9BDA-0EF6-DE47-8140-01B13FB12B64}" type="parTrans" cxnId="{21FEB5B1-9BF8-B242-8D4D-29B01B485EF5}">
      <dgm:prSet/>
      <dgm:spPr/>
      <dgm:t>
        <a:bodyPr/>
        <a:lstStyle/>
        <a:p>
          <a:endParaRPr lang="en-US"/>
        </a:p>
      </dgm:t>
    </dgm:pt>
    <dgm:pt modelId="{98D1C2AA-F4B2-2D46-A2A5-756CAF565488}" type="sibTrans" cxnId="{21FEB5B1-9BF8-B242-8D4D-29B01B485E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57B5C3C-B85C-1341-BE44-21F1320C551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1EB59B70-38D1-AC43-9F37-01B1933E9A8A}" type="parTrans" cxnId="{EF47EC21-15EF-4244-B0C9-E159276B03F0}">
      <dgm:prSet/>
      <dgm:spPr/>
      <dgm:t>
        <a:bodyPr/>
        <a:lstStyle/>
        <a:p>
          <a:endParaRPr lang="en-US"/>
        </a:p>
      </dgm:t>
    </dgm:pt>
    <dgm:pt modelId="{E6229244-3F3F-414E-9883-72BF33656C39}" type="sibTrans" cxnId="{EF47EC21-15EF-4244-B0C9-E159276B03F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970DCCD-13EE-CF47-B640-065F0896269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Matrix</a:t>
          </a:r>
        </a:p>
      </dgm:t>
    </dgm:pt>
    <dgm:pt modelId="{75C17859-81A1-4745-86FC-E9CD196A9480}" type="parTrans" cxnId="{CD630E11-E223-5E4B-8010-FBB8DB3B5D2A}">
      <dgm:prSet/>
      <dgm:spPr/>
      <dgm:t>
        <a:bodyPr/>
        <a:lstStyle/>
        <a:p>
          <a:endParaRPr lang="en-US"/>
        </a:p>
      </dgm:t>
    </dgm:pt>
    <dgm:pt modelId="{E257F25B-9003-BF4B-A3B9-6E1214E62020}" type="sibTrans" cxnId="{CD630E11-E223-5E4B-8010-FBB8DB3B5D2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4A6434-D776-554F-8CC7-D39F10AE75D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Assess</a:t>
          </a:r>
        </a:p>
      </dgm:t>
    </dgm:pt>
    <dgm:pt modelId="{FEA012D6-DC5A-E14F-8C1B-5A472C0EEE23}" type="parTrans" cxnId="{9A9A0D75-1CB1-7743-B879-93F38D9EFC27}">
      <dgm:prSet/>
      <dgm:spPr/>
      <dgm:t>
        <a:bodyPr/>
        <a:lstStyle/>
        <a:p>
          <a:endParaRPr lang="en-US"/>
        </a:p>
      </dgm:t>
    </dgm:pt>
    <dgm:pt modelId="{0CD3AD99-9B7D-D64A-83D1-D1C3A967E52D}" type="sibTrans" cxnId="{9A9A0D75-1CB1-7743-B879-93F38D9EFC2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E2D5486-7F2B-A44A-8514-1C603917F2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Change</a:t>
          </a:r>
        </a:p>
      </dgm:t>
    </dgm:pt>
    <dgm:pt modelId="{135CFC9E-0B73-2B47-BCD7-3AB3251ED95B}" type="parTrans" cxnId="{35CC257A-2D35-9E48-9F63-2FB9B66ED1A1}">
      <dgm:prSet/>
      <dgm:spPr/>
      <dgm:t>
        <a:bodyPr/>
        <a:lstStyle/>
        <a:p>
          <a:endParaRPr lang="en-US"/>
        </a:p>
      </dgm:t>
    </dgm:pt>
    <dgm:pt modelId="{87500587-D73A-2C4C-AEFE-0B978294089C}" type="sibTrans" cxnId="{35CC257A-2D35-9E48-9F63-2FB9B66ED1A1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19CC934-3CEE-7F4F-96FB-BAFFB5B1CFF2}" type="pres">
      <dgm:prSet presAssocID="{C3F27D71-4386-414E-882A-D86A1DDB358D}" presName="cycle" presStyleCnt="0">
        <dgm:presLayoutVars>
          <dgm:dir/>
          <dgm:resizeHandles val="exact"/>
        </dgm:presLayoutVars>
      </dgm:prSet>
      <dgm:spPr/>
    </dgm:pt>
    <dgm:pt modelId="{9F5EC454-6196-1749-B4C4-C5AA4BAB3907}" type="pres">
      <dgm:prSet presAssocID="{9EFBDA38-EDDE-1F41-A346-4A7ADF729141}" presName="node" presStyleLbl="node1" presStyleIdx="0" presStyleCnt="5">
        <dgm:presLayoutVars>
          <dgm:bulletEnabled val="1"/>
        </dgm:presLayoutVars>
      </dgm:prSet>
      <dgm:spPr/>
    </dgm:pt>
    <dgm:pt modelId="{F2663A9D-66D0-3249-98F6-9D738B511270}" type="pres">
      <dgm:prSet presAssocID="{98D1C2AA-F4B2-2D46-A2A5-756CAF565488}" presName="sibTrans" presStyleLbl="sibTrans2D1" presStyleIdx="0" presStyleCnt="5"/>
      <dgm:spPr/>
    </dgm:pt>
    <dgm:pt modelId="{186C5969-19CF-E242-B53E-9D453D7ECFAC}" type="pres">
      <dgm:prSet presAssocID="{98D1C2AA-F4B2-2D46-A2A5-756CAF565488}" presName="connectorText" presStyleLbl="sibTrans2D1" presStyleIdx="0" presStyleCnt="5"/>
      <dgm:spPr/>
    </dgm:pt>
    <dgm:pt modelId="{303E9D9B-0D2E-274B-9947-8C264371E7E9}" type="pres">
      <dgm:prSet presAssocID="{457B5C3C-B85C-1341-BE44-21F1320C5513}" presName="node" presStyleLbl="node1" presStyleIdx="1" presStyleCnt="5">
        <dgm:presLayoutVars>
          <dgm:bulletEnabled val="1"/>
        </dgm:presLayoutVars>
      </dgm:prSet>
      <dgm:spPr/>
    </dgm:pt>
    <dgm:pt modelId="{CB5A31C2-D506-3A4B-8386-9F063E24D4B5}" type="pres">
      <dgm:prSet presAssocID="{E6229244-3F3F-414E-9883-72BF33656C39}" presName="sibTrans" presStyleLbl="sibTrans2D1" presStyleIdx="1" presStyleCnt="5"/>
      <dgm:spPr/>
    </dgm:pt>
    <dgm:pt modelId="{4B6A5B5A-19D5-5C4D-87E0-6FF3431C5111}" type="pres">
      <dgm:prSet presAssocID="{E6229244-3F3F-414E-9883-72BF33656C39}" presName="connectorText" presStyleLbl="sibTrans2D1" presStyleIdx="1" presStyleCnt="5"/>
      <dgm:spPr/>
    </dgm:pt>
    <dgm:pt modelId="{F059D64F-61C3-9444-ADE7-D73032A9A531}" type="pres">
      <dgm:prSet presAssocID="{6970DCCD-13EE-CF47-B640-065F0896269B}" presName="node" presStyleLbl="node1" presStyleIdx="2" presStyleCnt="5">
        <dgm:presLayoutVars>
          <dgm:bulletEnabled val="1"/>
        </dgm:presLayoutVars>
      </dgm:prSet>
      <dgm:spPr/>
    </dgm:pt>
    <dgm:pt modelId="{661BC875-6458-5A49-B505-EEAC752CC4A8}" type="pres">
      <dgm:prSet presAssocID="{E257F25B-9003-BF4B-A3B9-6E1214E62020}" presName="sibTrans" presStyleLbl="sibTrans2D1" presStyleIdx="2" presStyleCnt="5"/>
      <dgm:spPr/>
    </dgm:pt>
    <dgm:pt modelId="{3600A49E-D024-E449-B63B-DF1E4E2F0E7C}" type="pres">
      <dgm:prSet presAssocID="{E257F25B-9003-BF4B-A3B9-6E1214E62020}" presName="connectorText" presStyleLbl="sibTrans2D1" presStyleIdx="2" presStyleCnt="5"/>
      <dgm:spPr/>
    </dgm:pt>
    <dgm:pt modelId="{5E97D9B1-B30A-F741-8737-FC68100D4EA7}" type="pres">
      <dgm:prSet presAssocID="{9D4A6434-D776-554F-8CC7-D39F10AE75D1}" presName="node" presStyleLbl="node1" presStyleIdx="3" presStyleCnt="5">
        <dgm:presLayoutVars>
          <dgm:bulletEnabled val="1"/>
        </dgm:presLayoutVars>
      </dgm:prSet>
      <dgm:spPr/>
    </dgm:pt>
    <dgm:pt modelId="{D3654E19-F11F-9042-B59F-28BFB09F3C90}" type="pres">
      <dgm:prSet presAssocID="{0CD3AD99-9B7D-D64A-83D1-D1C3A967E52D}" presName="sibTrans" presStyleLbl="sibTrans2D1" presStyleIdx="3" presStyleCnt="5"/>
      <dgm:spPr/>
    </dgm:pt>
    <dgm:pt modelId="{2217AEA8-6849-3B47-AA8B-1B77A5B40166}" type="pres">
      <dgm:prSet presAssocID="{0CD3AD99-9B7D-D64A-83D1-D1C3A967E52D}" presName="connectorText" presStyleLbl="sibTrans2D1" presStyleIdx="3" presStyleCnt="5"/>
      <dgm:spPr/>
    </dgm:pt>
    <dgm:pt modelId="{623A3A58-A43D-584A-8BDA-BB5C4ECD40EA}" type="pres">
      <dgm:prSet presAssocID="{9E2D5486-7F2B-A44A-8514-1C603917F23E}" presName="node" presStyleLbl="node1" presStyleIdx="4" presStyleCnt="5">
        <dgm:presLayoutVars>
          <dgm:bulletEnabled val="1"/>
        </dgm:presLayoutVars>
      </dgm:prSet>
      <dgm:spPr/>
    </dgm:pt>
    <dgm:pt modelId="{324D0CAE-8A4E-F643-B378-B1CE763325C5}" type="pres">
      <dgm:prSet presAssocID="{87500587-D73A-2C4C-AEFE-0B978294089C}" presName="sibTrans" presStyleLbl="sibTrans2D1" presStyleIdx="4" presStyleCnt="5"/>
      <dgm:spPr/>
    </dgm:pt>
    <dgm:pt modelId="{99E4595C-AD23-644B-BDE2-C32961635529}" type="pres">
      <dgm:prSet presAssocID="{87500587-D73A-2C4C-AEFE-0B978294089C}" presName="connectorText" presStyleLbl="sibTrans2D1" presStyleIdx="4" presStyleCnt="5"/>
      <dgm:spPr/>
    </dgm:pt>
  </dgm:ptLst>
  <dgm:cxnLst>
    <dgm:cxn modelId="{40245B0F-6799-3242-B5E8-5B823A1410F1}" type="presOf" srcId="{E6229244-3F3F-414E-9883-72BF33656C39}" destId="{4B6A5B5A-19D5-5C4D-87E0-6FF3431C5111}" srcOrd="1" destOrd="0" presId="urn:microsoft.com/office/officeart/2005/8/layout/cycle2"/>
    <dgm:cxn modelId="{CD630E11-E223-5E4B-8010-FBB8DB3B5D2A}" srcId="{C3F27D71-4386-414E-882A-D86A1DDB358D}" destId="{6970DCCD-13EE-CF47-B640-065F0896269B}" srcOrd="2" destOrd="0" parTransId="{75C17859-81A1-4745-86FC-E9CD196A9480}" sibTransId="{E257F25B-9003-BF4B-A3B9-6E1214E62020}"/>
    <dgm:cxn modelId="{A9010819-90A0-124E-976D-5E94F4728C86}" type="presOf" srcId="{9D4A6434-D776-554F-8CC7-D39F10AE75D1}" destId="{5E97D9B1-B30A-F741-8737-FC68100D4EA7}" srcOrd="0" destOrd="0" presId="urn:microsoft.com/office/officeart/2005/8/layout/cycle2"/>
    <dgm:cxn modelId="{E5DE9F1B-9A42-A547-825E-CFA7D547FF69}" type="presOf" srcId="{E257F25B-9003-BF4B-A3B9-6E1214E62020}" destId="{661BC875-6458-5A49-B505-EEAC752CC4A8}" srcOrd="0" destOrd="0" presId="urn:microsoft.com/office/officeart/2005/8/layout/cycle2"/>
    <dgm:cxn modelId="{13F54B1E-C2A5-824F-9C5A-FC5BA1257CA2}" type="presOf" srcId="{9E2D5486-7F2B-A44A-8514-1C603917F23E}" destId="{623A3A58-A43D-584A-8BDA-BB5C4ECD40EA}" srcOrd="0" destOrd="0" presId="urn:microsoft.com/office/officeart/2005/8/layout/cycle2"/>
    <dgm:cxn modelId="{EF47EC21-15EF-4244-B0C9-E159276B03F0}" srcId="{C3F27D71-4386-414E-882A-D86A1DDB358D}" destId="{457B5C3C-B85C-1341-BE44-21F1320C5513}" srcOrd="1" destOrd="0" parTransId="{1EB59B70-38D1-AC43-9F37-01B1933E9A8A}" sibTransId="{E6229244-3F3F-414E-9883-72BF33656C39}"/>
    <dgm:cxn modelId="{AA450222-BB6B-F948-B6ED-11DA6D8DE772}" type="presOf" srcId="{457B5C3C-B85C-1341-BE44-21F1320C5513}" destId="{303E9D9B-0D2E-274B-9947-8C264371E7E9}" srcOrd="0" destOrd="0" presId="urn:microsoft.com/office/officeart/2005/8/layout/cycle2"/>
    <dgm:cxn modelId="{F5E0E42C-E996-344E-A9ED-94EA853E54AF}" type="presOf" srcId="{E257F25B-9003-BF4B-A3B9-6E1214E62020}" destId="{3600A49E-D024-E449-B63B-DF1E4E2F0E7C}" srcOrd="1" destOrd="0" presId="urn:microsoft.com/office/officeart/2005/8/layout/cycle2"/>
    <dgm:cxn modelId="{096E0137-5A7A-C342-9E8F-D1526DE545A9}" type="presOf" srcId="{98D1C2AA-F4B2-2D46-A2A5-756CAF565488}" destId="{186C5969-19CF-E242-B53E-9D453D7ECFAC}" srcOrd="1" destOrd="0" presId="urn:microsoft.com/office/officeart/2005/8/layout/cycle2"/>
    <dgm:cxn modelId="{C2421C4E-D138-4743-A5EB-8BEB83D068F9}" type="presOf" srcId="{87500587-D73A-2C4C-AEFE-0B978294089C}" destId="{324D0CAE-8A4E-F643-B378-B1CE763325C5}" srcOrd="0" destOrd="0" presId="urn:microsoft.com/office/officeart/2005/8/layout/cycle2"/>
    <dgm:cxn modelId="{34B77754-70AD-E246-A602-8EFA1FBC101A}" type="presOf" srcId="{98D1C2AA-F4B2-2D46-A2A5-756CAF565488}" destId="{F2663A9D-66D0-3249-98F6-9D738B511270}" srcOrd="0" destOrd="0" presId="urn:microsoft.com/office/officeart/2005/8/layout/cycle2"/>
    <dgm:cxn modelId="{9A9A0D75-1CB1-7743-B879-93F38D9EFC27}" srcId="{C3F27D71-4386-414E-882A-D86A1DDB358D}" destId="{9D4A6434-D776-554F-8CC7-D39F10AE75D1}" srcOrd="3" destOrd="0" parTransId="{FEA012D6-DC5A-E14F-8C1B-5A472C0EEE23}" sibTransId="{0CD3AD99-9B7D-D64A-83D1-D1C3A967E52D}"/>
    <dgm:cxn modelId="{35CC257A-2D35-9E48-9F63-2FB9B66ED1A1}" srcId="{C3F27D71-4386-414E-882A-D86A1DDB358D}" destId="{9E2D5486-7F2B-A44A-8514-1C603917F23E}" srcOrd="4" destOrd="0" parTransId="{135CFC9E-0B73-2B47-BCD7-3AB3251ED95B}" sibTransId="{87500587-D73A-2C4C-AEFE-0B978294089C}"/>
    <dgm:cxn modelId="{2212AE7A-C996-6640-8D4B-71F3D484EC1A}" type="presOf" srcId="{87500587-D73A-2C4C-AEFE-0B978294089C}" destId="{99E4595C-AD23-644B-BDE2-C32961635529}" srcOrd="1" destOrd="0" presId="urn:microsoft.com/office/officeart/2005/8/layout/cycle2"/>
    <dgm:cxn modelId="{586B268F-6010-AC4D-BE75-18F712274063}" type="presOf" srcId="{0CD3AD99-9B7D-D64A-83D1-D1C3A967E52D}" destId="{2217AEA8-6849-3B47-AA8B-1B77A5B40166}" srcOrd="1" destOrd="0" presId="urn:microsoft.com/office/officeart/2005/8/layout/cycle2"/>
    <dgm:cxn modelId="{E0108591-0B51-4043-80CD-943E03F764AD}" type="presOf" srcId="{E6229244-3F3F-414E-9883-72BF33656C39}" destId="{CB5A31C2-D506-3A4B-8386-9F063E24D4B5}" srcOrd="0" destOrd="0" presId="urn:microsoft.com/office/officeart/2005/8/layout/cycle2"/>
    <dgm:cxn modelId="{34C365A2-CAAF-9F41-A89D-2085D8788506}" type="presOf" srcId="{C3F27D71-4386-414E-882A-D86A1DDB358D}" destId="{819CC934-3CEE-7F4F-96FB-BAFFB5B1CFF2}" srcOrd="0" destOrd="0" presId="urn:microsoft.com/office/officeart/2005/8/layout/cycle2"/>
    <dgm:cxn modelId="{60C16AAF-D480-7C47-BEFC-85371E5CF714}" type="presOf" srcId="{0CD3AD99-9B7D-D64A-83D1-D1C3A967E52D}" destId="{D3654E19-F11F-9042-B59F-28BFB09F3C90}" srcOrd="0" destOrd="0" presId="urn:microsoft.com/office/officeart/2005/8/layout/cycle2"/>
    <dgm:cxn modelId="{21FEB5B1-9BF8-B242-8D4D-29B01B485EF5}" srcId="{C3F27D71-4386-414E-882A-D86A1DDB358D}" destId="{9EFBDA38-EDDE-1F41-A346-4A7ADF729141}" srcOrd="0" destOrd="0" parTransId="{193F9BDA-0EF6-DE47-8140-01B13FB12B64}" sibTransId="{98D1C2AA-F4B2-2D46-A2A5-756CAF565488}"/>
    <dgm:cxn modelId="{709A25B5-A85C-DA4D-A59D-C7728CF981EF}" type="presOf" srcId="{9EFBDA38-EDDE-1F41-A346-4A7ADF729141}" destId="{9F5EC454-6196-1749-B4C4-C5AA4BAB3907}" srcOrd="0" destOrd="0" presId="urn:microsoft.com/office/officeart/2005/8/layout/cycle2"/>
    <dgm:cxn modelId="{EED7B1C7-96B5-3642-BB52-84920EA9400F}" type="presOf" srcId="{6970DCCD-13EE-CF47-B640-065F0896269B}" destId="{F059D64F-61C3-9444-ADE7-D73032A9A531}" srcOrd="0" destOrd="0" presId="urn:microsoft.com/office/officeart/2005/8/layout/cycle2"/>
    <dgm:cxn modelId="{FA79196E-4A7A-9047-8C69-77B7E7BEA83D}" type="presParOf" srcId="{819CC934-3CEE-7F4F-96FB-BAFFB5B1CFF2}" destId="{9F5EC454-6196-1749-B4C4-C5AA4BAB3907}" srcOrd="0" destOrd="0" presId="urn:microsoft.com/office/officeart/2005/8/layout/cycle2"/>
    <dgm:cxn modelId="{2F844A7E-8A5A-1448-AF7D-5E46DFC2226F}" type="presParOf" srcId="{819CC934-3CEE-7F4F-96FB-BAFFB5B1CFF2}" destId="{F2663A9D-66D0-3249-98F6-9D738B511270}" srcOrd="1" destOrd="0" presId="urn:microsoft.com/office/officeart/2005/8/layout/cycle2"/>
    <dgm:cxn modelId="{6AF3060C-B3CC-A74E-9CCD-DA8C4C26F119}" type="presParOf" srcId="{F2663A9D-66D0-3249-98F6-9D738B511270}" destId="{186C5969-19CF-E242-B53E-9D453D7ECFAC}" srcOrd="0" destOrd="0" presId="urn:microsoft.com/office/officeart/2005/8/layout/cycle2"/>
    <dgm:cxn modelId="{110FEA22-D508-F346-9E53-17A3DE65373F}" type="presParOf" srcId="{819CC934-3CEE-7F4F-96FB-BAFFB5B1CFF2}" destId="{303E9D9B-0D2E-274B-9947-8C264371E7E9}" srcOrd="2" destOrd="0" presId="urn:microsoft.com/office/officeart/2005/8/layout/cycle2"/>
    <dgm:cxn modelId="{29B3B5A6-B942-4A42-B2D5-6754BDB84BF2}" type="presParOf" srcId="{819CC934-3CEE-7F4F-96FB-BAFFB5B1CFF2}" destId="{CB5A31C2-D506-3A4B-8386-9F063E24D4B5}" srcOrd="3" destOrd="0" presId="urn:microsoft.com/office/officeart/2005/8/layout/cycle2"/>
    <dgm:cxn modelId="{601CA842-6879-9F47-88A7-293B0C63DB50}" type="presParOf" srcId="{CB5A31C2-D506-3A4B-8386-9F063E24D4B5}" destId="{4B6A5B5A-19D5-5C4D-87E0-6FF3431C5111}" srcOrd="0" destOrd="0" presId="urn:microsoft.com/office/officeart/2005/8/layout/cycle2"/>
    <dgm:cxn modelId="{E2B64CBC-A72E-4B4A-B2DB-B8ABB1C56D96}" type="presParOf" srcId="{819CC934-3CEE-7F4F-96FB-BAFFB5B1CFF2}" destId="{F059D64F-61C3-9444-ADE7-D73032A9A531}" srcOrd="4" destOrd="0" presId="urn:microsoft.com/office/officeart/2005/8/layout/cycle2"/>
    <dgm:cxn modelId="{E0B9ACDC-A075-1A4D-90EE-95888B72D721}" type="presParOf" srcId="{819CC934-3CEE-7F4F-96FB-BAFFB5B1CFF2}" destId="{661BC875-6458-5A49-B505-EEAC752CC4A8}" srcOrd="5" destOrd="0" presId="urn:microsoft.com/office/officeart/2005/8/layout/cycle2"/>
    <dgm:cxn modelId="{1A9D2F44-9030-854F-9F68-8BC4617A1377}" type="presParOf" srcId="{661BC875-6458-5A49-B505-EEAC752CC4A8}" destId="{3600A49E-D024-E449-B63B-DF1E4E2F0E7C}" srcOrd="0" destOrd="0" presId="urn:microsoft.com/office/officeart/2005/8/layout/cycle2"/>
    <dgm:cxn modelId="{92824366-2E28-B040-85E1-19E5B062C802}" type="presParOf" srcId="{819CC934-3CEE-7F4F-96FB-BAFFB5B1CFF2}" destId="{5E97D9B1-B30A-F741-8737-FC68100D4EA7}" srcOrd="6" destOrd="0" presId="urn:microsoft.com/office/officeart/2005/8/layout/cycle2"/>
    <dgm:cxn modelId="{A4BDFE67-94DA-D847-ACAB-6C8FF49EEAF2}" type="presParOf" srcId="{819CC934-3CEE-7F4F-96FB-BAFFB5B1CFF2}" destId="{D3654E19-F11F-9042-B59F-28BFB09F3C90}" srcOrd="7" destOrd="0" presId="urn:microsoft.com/office/officeart/2005/8/layout/cycle2"/>
    <dgm:cxn modelId="{8B784B29-491F-6744-A997-9CF47F883EB3}" type="presParOf" srcId="{D3654E19-F11F-9042-B59F-28BFB09F3C90}" destId="{2217AEA8-6849-3B47-AA8B-1B77A5B40166}" srcOrd="0" destOrd="0" presId="urn:microsoft.com/office/officeart/2005/8/layout/cycle2"/>
    <dgm:cxn modelId="{948AC9D6-DA2C-9743-9AA7-6D485F1017C1}" type="presParOf" srcId="{819CC934-3CEE-7F4F-96FB-BAFFB5B1CFF2}" destId="{623A3A58-A43D-584A-8BDA-BB5C4ECD40EA}" srcOrd="8" destOrd="0" presId="urn:microsoft.com/office/officeart/2005/8/layout/cycle2"/>
    <dgm:cxn modelId="{D1CF1C17-54AC-424C-8C0B-6E9BD9263B21}" type="presParOf" srcId="{819CC934-3CEE-7F4F-96FB-BAFFB5B1CFF2}" destId="{324D0CAE-8A4E-F643-B378-B1CE763325C5}" srcOrd="9" destOrd="0" presId="urn:microsoft.com/office/officeart/2005/8/layout/cycle2"/>
    <dgm:cxn modelId="{B075A719-CBBE-7C43-94F9-EC9F5371C00E}" type="presParOf" srcId="{324D0CAE-8A4E-F643-B378-B1CE763325C5}" destId="{99E4595C-AD23-644B-BDE2-C329616355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C93C-30C4-E141-A849-76BAA91BECB9}">
      <dsp:nvSpPr>
        <dsp:cNvPr id="0" name=""/>
        <dsp:cNvSpPr/>
      </dsp:nvSpPr>
      <dsp:spPr>
        <a:xfrm>
          <a:off x="2771829" y="1427510"/>
          <a:ext cx="3373389" cy="33733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Threat &amp; Vulnerability</a:t>
          </a:r>
        </a:p>
      </dsp:txBody>
      <dsp:txXfrm>
        <a:off x="3265850" y="1921531"/>
        <a:ext cx="2385347" cy="2385347"/>
      </dsp:txXfrm>
    </dsp:sp>
    <dsp:sp modelId="{BC37B6E9-A3DB-B349-B875-2F191DA515CE}">
      <dsp:nvSpPr>
        <dsp:cNvPr id="0" name=""/>
        <dsp:cNvSpPr/>
      </dsp:nvSpPr>
      <dsp:spPr>
        <a:xfrm>
          <a:off x="3615177" y="104077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Compliance</a:t>
          </a:r>
        </a:p>
      </dsp:txBody>
      <dsp:txXfrm>
        <a:off x="3862188" y="351088"/>
        <a:ext cx="1192672" cy="1192672"/>
      </dsp:txXfrm>
    </dsp:sp>
    <dsp:sp modelId="{7B8F9F6C-4AC5-8044-99C1-51B08A8C2E11}">
      <dsp:nvSpPr>
        <dsp:cNvPr id="0" name=""/>
        <dsp:cNvSpPr/>
      </dsp:nvSpPr>
      <dsp:spPr>
        <a:xfrm>
          <a:off x="5702289" y="1620452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Vulnerability</a:t>
          </a:r>
        </a:p>
      </dsp:txBody>
      <dsp:txXfrm>
        <a:off x="5949300" y="1867463"/>
        <a:ext cx="1192672" cy="1192672"/>
      </dsp:txXfrm>
    </dsp:sp>
    <dsp:sp modelId="{AC2EE34A-061F-1A49-9DF7-6C36C333C5B8}">
      <dsp:nvSpPr>
        <dsp:cNvPr id="0" name=""/>
        <dsp:cNvSpPr/>
      </dsp:nvSpPr>
      <dsp:spPr>
        <a:xfrm>
          <a:off x="4905083" y="4074000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Inventory</a:t>
          </a:r>
        </a:p>
      </dsp:txBody>
      <dsp:txXfrm>
        <a:off x="5152094" y="4321011"/>
        <a:ext cx="1192672" cy="1192672"/>
      </dsp:txXfrm>
    </dsp:sp>
    <dsp:sp modelId="{967FADD8-4A24-9746-93E9-2921934042CF}">
      <dsp:nvSpPr>
        <dsp:cNvPr id="0" name=""/>
        <dsp:cNvSpPr/>
      </dsp:nvSpPr>
      <dsp:spPr>
        <a:xfrm>
          <a:off x="2325270" y="4074000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Configuration</a:t>
          </a:r>
        </a:p>
      </dsp:txBody>
      <dsp:txXfrm>
        <a:off x="2572281" y="4321011"/>
        <a:ext cx="1192672" cy="1192672"/>
      </dsp:txXfrm>
    </dsp:sp>
    <dsp:sp modelId="{25EF0770-9D4A-3449-BEEC-B9DBDE555C74}">
      <dsp:nvSpPr>
        <dsp:cNvPr id="0" name=""/>
        <dsp:cNvSpPr/>
      </dsp:nvSpPr>
      <dsp:spPr>
        <a:xfrm>
          <a:off x="1528065" y="1620452"/>
          <a:ext cx="1686694" cy="16866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Patching</a:t>
          </a:r>
        </a:p>
      </dsp:txBody>
      <dsp:txXfrm>
        <a:off x="1775076" y="1867463"/>
        <a:ext cx="1192672" cy="119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4B47C-6D28-474E-A0F4-A08695A64AB8}">
      <dsp:nvSpPr>
        <dsp:cNvPr id="0" name=""/>
        <dsp:cNvSpPr/>
      </dsp:nvSpPr>
      <dsp:spPr>
        <a:xfrm>
          <a:off x="4317" y="0"/>
          <a:ext cx="2363970" cy="2363970"/>
        </a:xfrm>
        <a:prstGeom prst="ellipse">
          <a:avLst/>
        </a:prstGeom>
        <a:solidFill>
          <a:schemeClr val="tx2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Threat &amp; Vulnerability</a:t>
          </a:r>
        </a:p>
      </dsp:txBody>
      <dsp:txXfrm>
        <a:off x="350512" y="346195"/>
        <a:ext cx="1671580" cy="1671580"/>
      </dsp:txXfrm>
    </dsp:sp>
    <dsp:sp modelId="{F05A1E3A-8679-4D4B-B6B1-91F62B43DFA3}">
      <dsp:nvSpPr>
        <dsp:cNvPr id="0" name=""/>
        <dsp:cNvSpPr/>
      </dsp:nvSpPr>
      <dsp:spPr>
        <a:xfrm>
          <a:off x="1374971" y="983924"/>
          <a:ext cx="2363970" cy="2363970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Inventory</a:t>
          </a:r>
        </a:p>
      </dsp:txBody>
      <dsp:txXfrm>
        <a:off x="1721166" y="1330119"/>
        <a:ext cx="1671580" cy="1671580"/>
      </dsp:txXfrm>
    </dsp:sp>
    <dsp:sp modelId="{BB04E951-FE77-9445-8A0B-A6F13B61DD41}">
      <dsp:nvSpPr>
        <dsp:cNvPr id="0" name=""/>
        <dsp:cNvSpPr/>
      </dsp:nvSpPr>
      <dsp:spPr>
        <a:xfrm>
          <a:off x="2929376" y="2144161"/>
          <a:ext cx="1956185" cy="1956185"/>
        </a:xfrm>
        <a:prstGeom prst="ellipse">
          <a:avLst/>
        </a:prstGeom>
        <a:solidFill>
          <a:schemeClr val="accent6">
            <a:lumMod val="60000"/>
            <a:lumOff val="4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Tenable</a:t>
          </a:r>
        </a:p>
      </dsp:txBody>
      <dsp:txXfrm>
        <a:off x="3215853" y="2430638"/>
        <a:ext cx="1383231" cy="1383231"/>
      </dsp:txXfrm>
    </dsp:sp>
    <dsp:sp modelId="{442A7608-49B4-C846-B950-607865A651C0}">
      <dsp:nvSpPr>
        <dsp:cNvPr id="0" name=""/>
        <dsp:cNvSpPr/>
      </dsp:nvSpPr>
      <dsp:spPr>
        <a:xfrm>
          <a:off x="4071505" y="2892393"/>
          <a:ext cx="1731443" cy="1731443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SCCM</a:t>
          </a:r>
        </a:p>
      </dsp:txBody>
      <dsp:txXfrm>
        <a:off x="4325069" y="3145957"/>
        <a:ext cx="1224315" cy="1224315"/>
      </dsp:txXfrm>
    </dsp:sp>
    <dsp:sp modelId="{0D32ACC1-C88F-954C-A78A-BAACC28BC695}">
      <dsp:nvSpPr>
        <dsp:cNvPr id="0" name=""/>
        <dsp:cNvSpPr/>
      </dsp:nvSpPr>
      <dsp:spPr>
        <a:xfrm>
          <a:off x="5008678" y="3475266"/>
          <a:ext cx="1498615" cy="1498615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That Cloud Thing</a:t>
          </a:r>
        </a:p>
      </dsp:txBody>
      <dsp:txXfrm>
        <a:off x="5228145" y="3694733"/>
        <a:ext cx="1059681" cy="1059681"/>
      </dsp:txXfrm>
    </dsp:sp>
    <dsp:sp modelId="{E05C0DE6-D410-8844-9608-F5715C6ADC13}">
      <dsp:nvSpPr>
        <dsp:cNvPr id="0" name=""/>
        <dsp:cNvSpPr/>
      </dsp:nvSpPr>
      <dsp:spPr>
        <a:xfrm>
          <a:off x="6087003" y="4266652"/>
          <a:ext cx="1083644" cy="1083644"/>
        </a:xfrm>
        <a:prstGeom prst="ellipse">
          <a:avLst/>
        </a:prstGeom>
        <a:solidFill>
          <a:schemeClr val="bg1">
            <a:lumMod val="95000"/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0097" tIns="19050" rIns="130097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CMDB</a:t>
          </a:r>
        </a:p>
      </dsp:txBody>
      <dsp:txXfrm>
        <a:off x="6245699" y="4425348"/>
        <a:ext cx="766252" cy="766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7915E-0916-164E-9F4C-C2167288A7DF}">
      <dsp:nvSpPr>
        <dsp:cNvPr id="0" name=""/>
        <dsp:cNvSpPr/>
      </dsp:nvSpPr>
      <dsp:spPr>
        <a:xfrm>
          <a:off x="854075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atin typeface="Palatino" pitchFamily="2" charset="77"/>
              <a:ea typeface="Palatino" pitchFamily="2" charset="77"/>
            </a:rPr>
            <a:t>Access Administration</a:t>
          </a:r>
          <a:endParaRPr lang="en-US" sz="2100" kern="1200" dirty="0">
            <a:latin typeface="Palatino" pitchFamily="2" charset="77"/>
            <a:ea typeface="Palatino" pitchFamily="2" charset="77"/>
          </a:endParaRPr>
        </a:p>
      </dsp:txBody>
      <dsp:txXfrm>
        <a:off x="854075" y="959"/>
        <a:ext cx="2006203" cy="1203721"/>
      </dsp:txXfrm>
    </dsp:sp>
    <dsp:sp modelId="{8D6CBAE7-3E1E-7042-9C02-2A7C3AD3FBED}">
      <dsp:nvSpPr>
        <dsp:cNvPr id="0" name=""/>
        <dsp:cNvSpPr/>
      </dsp:nvSpPr>
      <dsp:spPr>
        <a:xfrm>
          <a:off x="3060898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Access Control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959"/>
        <a:ext cx="2006203" cy="1203721"/>
      </dsp:txXfrm>
    </dsp:sp>
    <dsp:sp modelId="{DD21CFB8-DD3A-DD4E-B589-A8BD96F325F4}">
      <dsp:nvSpPr>
        <dsp:cNvPr id="0" name=""/>
        <dsp:cNvSpPr/>
      </dsp:nvSpPr>
      <dsp:spPr>
        <a:xfrm>
          <a:off x="5267721" y="959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Boundary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959"/>
        <a:ext cx="2006203" cy="1203721"/>
      </dsp:txXfrm>
    </dsp:sp>
    <dsp:sp modelId="{B1314CE2-D39C-A84E-8754-3F322B11162F}">
      <dsp:nvSpPr>
        <dsp:cNvPr id="0" name=""/>
        <dsp:cNvSpPr/>
      </dsp:nvSpPr>
      <dsp:spPr>
        <a:xfrm>
          <a:off x="854075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Content Control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854075" y="1405301"/>
        <a:ext cx="2006203" cy="1203721"/>
      </dsp:txXfrm>
    </dsp:sp>
    <dsp:sp modelId="{F65898EE-60B9-9648-ACEE-3707E093CBF6}">
      <dsp:nvSpPr>
        <dsp:cNvPr id="0" name=""/>
        <dsp:cNvSpPr/>
      </dsp:nvSpPr>
      <dsp:spPr>
        <a:xfrm>
          <a:off x="3060898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Cryptography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1405301"/>
        <a:ext cx="2006203" cy="1203721"/>
      </dsp:txXfrm>
    </dsp:sp>
    <dsp:sp modelId="{B6EDF032-BF3E-4C42-B440-32EEAF0B466A}">
      <dsp:nvSpPr>
        <dsp:cNvPr id="0" name=""/>
        <dsp:cNvSpPr/>
      </dsp:nvSpPr>
      <dsp:spPr>
        <a:xfrm>
          <a:off x="5267721" y="1405301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Detection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1405301"/>
        <a:ext cx="2006203" cy="1203721"/>
      </dsp:txXfrm>
    </dsp:sp>
    <dsp:sp modelId="{70FA1CFD-118B-0D4B-80C0-9F773E7C458A}">
      <dsp:nvSpPr>
        <dsp:cNvPr id="0" name=""/>
        <dsp:cNvSpPr/>
      </dsp:nvSpPr>
      <dsp:spPr>
        <a:xfrm>
          <a:off x="854075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Governance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854075" y="2809643"/>
        <a:ext cx="2006203" cy="1203721"/>
      </dsp:txXfrm>
    </dsp:sp>
    <dsp:sp modelId="{F62D27F0-A280-F445-8A2B-AD465628D317}">
      <dsp:nvSpPr>
        <dsp:cNvPr id="0" name=""/>
        <dsp:cNvSpPr/>
      </dsp:nvSpPr>
      <dsp:spPr>
        <a:xfrm>
          <a:off x="3060898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IAM Governance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3060898" y="2809643"/>
        <a:ext cx="2006203" cy="1203721"/>
      </dsp:txXfrm>
    </dsp:sp>
    <dsp:sp modelId="{52AD695F-0606-F648-9615-BA13344356E8}">
      <dsp:nvSpPr>
        <dsp:cNvPr id="0" name=""/>
        <dsp:cNvSpPr/>
      </dsp:nvSpPr>
      <dsp:spPr>
        <a:xfrm>
          <a:off x="5267721" y="2809643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>
              <a:latin typeface="Palatino" pitchFamily="2" charset="77"/>
              <a:ea typeface="Palatino" pitchFamily="2" charset="77"/>
            </a:rPr>
            <a:t>Program</a:t>
          </a:r>
          <a:endParaRPr lang="en-US" sz="2100" kern="1200">
            <a:latin typeface="Palatino" pitchFamily="2" charset="77"/>
            <a:ea typeface="Palatino" pitchFamily="2" charset="77"/>
          </a:endParaRPr>
        </a:p>
      </dsp:txBody>
      <dsp:txXfrm>
        <a:off x="5267721" y="2809643"/>
        <a:ext cx="2006203" cy="1203721"/>
      </dsp:txXfrm>
    </dsp:sp>
    <dsp:sp modelId="{55D92B1B-9471-EB45-BEEB-AF8E0BA76B81}">
      <dsp:nvSpPr>
        <dsp:cNvPr id="0" name=""/>
        <dsp:cNvSpPr/>
      </dsp:nvSpPr>
      <dsp:spPr>
        <a:xfrm>
          <a:off x="3060898" y="4213985"/>
          <a:ext cx="2006203" cy="1203721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atin typeface="Palatino" pitchFamily="2" charset="77"/>
              <a:ea typeface="Palatino" pitchFamily="2" charset="77"/>
            </a:rPr>
            <a:t>Threat and Vulnerability</a:t>
          </a:r>
          <a:endParaRPr lang="en-US" sz="2100" kern="1200" dirty="0">
            <a:latin typeface="Palatino" pitchFamily="2" charset="77"/>
            <a:ea typeface="Palatino" pitchFamily="2" charset="77"/>
          </a:endParaRPr>
        </a:p>
      </dsp:txBody>
      <dsp:txXfrm>
        <a:off x="3060898" y="4213985"/>
        <a:ext cx="2006203" cy="1203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C454-6196-1749-B4C4-C5AA4BAB3907}">
      <dsp:nvSpPr>
        <dsp:cNvPr id="0" name=""/>
        <dsp:cNvSpPr/>
      </dsp:nvSpPr>
      <dsp:spPr>
        <a:xfrm>
          <a:off x="3211710" y="1195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Inventory</a:t>
          </a:r>
        </a:p>
      </dsp:txBody>
      <dsp:txXfrm>
        <a:off x="3461340" y="250825"/>
        <a:ext cx="1205318" cy="1205318"/>
      </dsp:txXfrm>
    </dsp:sp>
    <dsp:sp modelId="{F2663A9D-66D0-3249-98F6-9D738B511270}">
      <dsp:nvSpPr>
        <dsp:cNvPr id="0" name=""/>
        <dsp:cNvSpPr/>
      </dsp:nvSpPr>
      <dsp:spPr>
        <a:xfrm rot="2160000">
          <a:off x="4862254" y="1310168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75216" y="1385335"/>
        <a:ext cx="316723" cy="345177"/>
      </dsp:txXfrm>
    </dsp:sp>
    <dsp:sp modelId="{303E9D9B-0D2E-274B-9947-8C264371E7E9}">
      <dsp:nvSpPr>
        <dsp:cNvPr id="0" name=""/>
        <dsp:cNvSpPr/>
      </dsp:nvSpPr>
      <dsp:spPr>
        <a:xfrm>
          <a:off x="5281401" y="1504913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</a:t>
          </a:r>
        </a:p>
      </dsp:txBody>
      <dsp:txXfrm>
        <a:off x="5531031" y="1754543"/>
        <a:ext cx="1205318" cy="1205318"/>
      </dsp:txXfrm>
    </dsp:sp>
    <dsp:sp modelId="{CB5A31C2-D506-3A4B-8386-9F063E24D4B5}">
      <dsp:nvSpPr>
        <dsp:cNvPr id="0" name=""/>
        <dsp:cNvSpPr/>
      </dsp:nvSpPr>
      <dsp:spPr>
        <a:xfrm rot="6480000">
          <a:off x="5516141" y="3273909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604983" y="3324421"/>
        <a:ext cx="316723" cy="345177"/>
      </dsp:txXfrm>
    </dsp:sp>
    <dsp:sp modelId="{F059D64F-61C3-9444-ADE7-D73032A9A531}">
      <dsp:nvSpPr>
        <dsp:cNvPr id="0" name=""/>
        <dsp:cNvSpPr/>
      </dsp:nvSpPr>
      <dsp:spPr>
        <a:xfrm>
          <a:off x="4490850" y="3937980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Matrix</a:t>
          </a:r>
        </a:p>
      </dsp:txBody>
      <dsp:txXfrm>
        <a:off x="4740480" y="4187610"/>
        <a:ext cx="1205318" cy="1205318"/>
      </dsp:txXfrm>
    </dsp:sp>
    <dsp:sp modelId="{661BC875-6458-5A49-B505-EEAC752CC4A8}">
      <dsp:nvSpPr>
        <dsp:cNvPr id="0" name=""/>
        <dsp:cNvSpPr/>
      </dsp:nvSpPr>
      <dsp:spPr>
        <a:xfrm rot="10800000">
          <a:off x="3850574" y="4502622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986312" y="4617681"/>
        <a:ext cx="316723" cy="345177"/>
      </dsp:txXfrm>
    </dsp:sp>
    <dsp:sp modelId="{5E97D9B1-B30A-F741-8737-FC68100D4EA7}">
      <dsp:nvSpPr>
        <dsp:cNvPr id="0" name=""/>
        <dsp:cNvSpPr/>
      </dsp:nvSpPr>
      <dsp:spPr>
        <a:xfrm>
          <a:off x="1932571" y="3937980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Assess</a:t>
          </a:r>
        </a:p>
      </dsp:txBody>
      <dsp:txXfrm>
        <a:off x="2182201" y="4187610"/>
        <a:ext cx="1205318" cy="1205318"/>
      </dsp:txXfrm>
    </dsp:sp>
    <dsp:sp modelId="{D3654E19-F11F-9042-B59F-28BFB09F3C90}">
      <dsp:nvSpPr>
        <dsp:cNvPr id="0" name=""/>
        <dsp:cNvSpPr/>
      </dsp:nvSpPr>
      <dsp:spPr>
        <a:xfrm rot="15120000">
          <a:off x="2167311" y="3298267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256153" y="3477873"/>
        <a:ext cx="316723" cy="345177"/>
      </dsp:txXfrm>
    </dsp:sp>
    <dsp:sp modelId="{623A3A58-A43D-584A-8BDA-BB5C4ECD40EA}">
      <dsp:nvSpPr>
        <dsp:cNvPr id="0" name=""/>
        <dsp:cNvSpPr/>
      </dsp:nvSpPr>
      <dsp:spPr>
        <a:xfrm>
          <a:off x="1142020" y="1504913"/>
          <a:ext cx="1704578" cy="170457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Change</a:t>
          </a:r>
        </a:p>
      </dsp:txBody>
      <dsp:txXfrm>
        <a:off x="1391650" y="1754543"/>
        <a:ext cx="1205318" cy="1205318"/>
      </dsp:txXfrm>
    </dsp:sp>
    <dsp:sp modelId="{324D0CAE-8A4E-F643-B378-B1CE763325C5}">
      <dsp:nvSpPr>
        <dsp:cNvPr id="0" name=""/>
        <dsp:cNvSpPr/>
      </dsp:nvSpPr>
      <dsp:spPr>
        <a:xfrm rot="19440000">
          <a:off x="2792564" y="1325222"/>
          <a:ext cx="452461" cy="575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05526" y="1480173"/>
        <a:ext cx="316723" cy="345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C454-6196-1749-B4C4-C5AA4BAB3907}">
      <dsp:nvSpPr>
        <dsp:cNvPr id="0" name=""/>
        <dsp:cNvSpPr/>
      </dsp:nvSpPr>
      <dsp:spPr>
        <a:xfrm>
          <a:off x="2987338" y="1481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Inventory</a:t>
          </a:r>
        </a:p>
      </dsp:txBody>
      <dsp:txXfrm>
        <a:off x="3226065" y="240208"/>
        <a:ext cx="1152678" cy="1152678"/>
      </dsp:txXfrm>
    </dsp:sp>
    <dsp:sp modelId="{F2663A9D-66D0-3249-98F6-9D738B511270}">
      <dsp:nvSpPr>
        <dsp:cNvPr id="0" name=""/>
        <dsp:cNvSpPr/>
      </dsp:nvSpPr>
      <dsp:spPr>
        <a:xfrm rot="2160000">
          <a:off x="4565719" y="1253114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78105" y="1325026"/>
        <a:ext cx="302664" cy="330101"/>
      </dsp:txXfrm>
    </dsp:sp>
    <dsp:sp modelId="{303E9D9B-0D2E-274B-9947-8C264371E7E9}">
      <dsp:nvSpPr>
        <dsp:cNvPr id="0" name=""/>
        <dsp:cNvSpPr/>
      </dsp:nvSpPr>
      <dsp:spPr>
        <a:xfrm>
          <a:off x="4966145" y="1439169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</a:t>
          </a:r>
        </a:p>
      </dsp:txBody>
      <dsp:txXfrm>
        <a:off x="5204872" y="1677896"/>
        <a:ext cx="1152678" cy="1152678"/>
      </dsp:txXfrm>
    </dsp:sp>
    <dsp:sp modelId="{CB5A31C2-D506-3A4B-8386-9F063E24D4B5}">
      <dsp:nvSpPr>
        <dsp:cNvPr id="0" name=""/>
        <dsp:cNvSpPr/>
      </dsp:nvSpPr>
      <dsp:spPr>
        <a:xfrm rot="6480000">
          <a:off x="5190885" y="3130626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275783" y="3178978"/>
        <a:ext cx="302664" cy="330101"/>
      </dsp:txXfrm>
    </dsp:sp>
    <dsp:sp modelId="{F059D64F-61C3-9444-ADE7-D73032A9A531}">
      <dsp:nvSpPr>
        <dsp:cNvPr id="0" name=""/>
        <dsp:cNvSpPr/>
      </dsp:nvSpPr>
      <dsp:spPr>
        <a:xfrm>
          <a:off x="4210308" y="3765396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Matrix</a:t>
          </a:r>
        </a:p>
      </dsp:txBody>
      <dsp:txXfrm>
        <a:off x="4449035" y="4004123"/>
        <a:ext cx="1152678" cy="1152678"/>
      </dsp:txXfrm>
    </dsp:sp>
    <dsp:sp modelId="{661BC875-6458-5A49-B505-EEAC752CC4A8}">
      <dsp:nvSpPr>
        <dsp:cNvPr id="0" name=""/>
        <dsp:cNvSpPr/>
      </dsp:nvSpPr>
      <dsp:spPr>
        <a:xfrm rot="10800000">
          <a:off x="3598453" y="4305377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728166" y="4415411"/>
        <a:ext cx="302664" cy="330101"/>
      </dsp:txXfrm>
    </dsp:sp>
    <dsp:sp modelId="{5E97D9B1-B30A-F741-8737-FC68100D4EA7}">
      <dsp:nvSpPr>
        <dsp:cNvPr id="0" name=""/>
        <dsp:cNvSpPr/>
      </dsp:nvSpPr>
      <dsp:spPr>
        <a:xfrm>
          <a:off x="1764368" y="3765396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Assess</a:t>
          </a:r>
        </a:p>
      </dsp:txBody>
      <dsp:txXfrm>
        <a:off x="2003095" y="4004123"/>
        <a:ext cx="1152678" cy="1152678"/>
      </dsp:txXfrm>
    </dsp:sp>
    <dsp:sp modelId="{D3654E19-F11F-9042-B59F-28BFB09F3C90}">
      <dsp:nvSpPr>
        <dsp:cNvPr id="0" name=""/>
        <dsp:cNvSpPr/>
      </dsp:nvSpPr>
      <dsp:spPr>
        <a:xfrm rot="15120000">
          <a:off x="1989109" y="3153902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074007" y="3325618"/>
        <a:ext cx="302664" cy="330101"/>
      </dsp:txXfrm>
    </dsp:sp>
    <dsp:sp modelId="{623A3A58-A43D-584A-8BDA-BB5C4ECD40EA}">
      <dsp:nvSpPr>
        <dsp:cNvPr id="0" name=""/>
        <dsp:cNvSpPr/>
      </dsp:nvSpPr>
      <dsp:spPr>
        <a:xfrm>
          <a:off x="1008531" y="1439169"/>
          <a:ext cx="1630132" cy="1630132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Change</a:t>
          </a:r>
        </a:p>
      </dsp:txBody>
      <dsp:txXfrm>
        <a:off x="1247258" y="1677896"/>
        <a:ext cx="1152678" cy="1152678"/>
      </dsp:txXfrm>
    </dsp:sp>
    <dsp:sp modelId="{324D0CAE-8A4E-F643-B378-B1CE763325C5}">
      <dsp:nvSpPr>
        <dsp:cNvPr id="0" name=""/>
        <dsp:cNvSpPr/>
      </dsp:nvSpPr>
      <dsp:spPr>
        <a:xfrm rot="19440000">
          <a:off x="2586912" y="1267499"/>
          <a:ext cx="432377" cy="550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99298" y="1415655"/>
        <a:ext cx="302664" cy="33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ECD01-8637-824E-80CD-FAFF90DCB9F6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AF607-DF55-DC47-B415-DAD88B12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1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more we dig the more there is.</a:t>
            </a:r>
          </a:p>
          <a:p>
            <a:endParaRPr lang="en-US" dirty="0"/>
          </a:p>
          <a:p>
            <a:r>
              <a:rPr lang="en-US" dirty="0"/>
              <a:t>Even taking something like INVENTORY</a:t>
            </a:r>
          </a:p>
          <a:p>
            <a:endParaRPr lang="en-US" dirty="0"/>
          </a:p>
          <a:p>
            <a:r>
              <a:rPr lang="en-US" dirty="0"/>
              <a:t>It is composed of multiple processes, techs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change</a:t>
            </a:r>
          </a:p>
          <a:p>
            <a:r>
              <a:rPr lang="en-US" dirty="0"/>
              <a:t>CISO change</a:t>
            </a:r>
          </a:p>
          <a:p>
            <a:endParaRPr lang="en-US" dirty="0"/>
          </a:p>
          <a:p>
            <a:r>
              <a:rPr lang="en-US" dirty="0"/>
              <a:t>The business </a:t>
            </a:r>
            <a:r>
              <a:rPr lang="en-US" dirty="0" err="1"/>
              <a:t>regorgs</a:t>
            </a:r>
            <a:r>
              <a:rPr lang="en-US" dirty="0"/>
              <a:t> all the time</a:t>
            </a:r>
          </a:p>
          <a:p>
            <a:endParaRPr lang="en-US" dirty="0"/>
          </a:p>
          <a:p>
            <a:r>
              <a:rPr lang="en-US" dirty="0"/>
              <a:t>How do WE talk about SECURITY and have it make sense?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use a model, something to follow</a:t>
            </a:r>
          </a:p>
          <a:p>
            <a:r>
              <a:rPr lang="en-US" dirty="0"/>
              <a:t>Capability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Implementations</a:t>
            </a:r>
          </a:p>
          <a:p>
            <a:endParaRPr lang="en-US" dirty="0"/>
          </a:p>
          <a:p>
            <a:r>
              <a:rPr lang="en-US" dirty="0"/>
              <a:t>Capabilities may vary between understandings</a:t>
            </a:r>
          </a:p>
          <a:p>
            <a:r>
              <a:rPr lang="en-US" dirty="0"/>
              <a:t>There can be different names for these items, levels, </a:t>
            </a:r>
          </a:p>
          <a:p>
            <a:endParaRPr lang="en-US" dirty="0"/>
          </a:p>
          <a:p>
            <a:r>
              <a:rPr lang="en-US" dirty="0"/>
              <a:t>Capability Levels, Services, Functions, Processes</a:t>
            </a:r>
          </a:p>
          <a:p>
            <a:endParaRPr lang="en-US" dirty="0"/>
          </a:p>
          <a:p>
            <a:r>
              <a:rPr lang="en-US" dirty="0"/>
              <a:t>We are just PICKING SOMETHING and sticking with it</a:t>
            </a:r>
          </a:p>
          <a:p>
            <a:endParaRPr lang="en-US" dirty="0"/>
          </a:p>
          <a:p>
            <a:r>
              <a:rPr lang="en-US" dirty="0"/>
              <a:t>Super important to not – WRAPPED AROUND the AXLE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know what this means</a:t>
            </a:r>
          </a:p>
          <a:p>
            <a:endParaRPr lang="en-US" dirty="0"/>
          </a:p>
          <a:p>
            <a:r>
              <a:rPr lang="en-US" dirty="0"/>
              <a:t>Don’t get so close to the moving fiddly parts that you get all entangled</a:t>
            </a:r>
          </a:p>
          <a:p>
            <a:endParaRPr lang="en-US" dirty="0"/>
          </a:p>
          <a:p>
            <a:r>
              <a:rPr lang="en-US" dirty="0"/>
              <a:t>Lets don’t do that</a:t>
            </a:r>
          </a:p>
          <a:p>
            <a:endParaRPr lang="en-US" dirty="0"/>
          </a:p>
          <a:p>
            <a:r>
              <a:rPr lang="en-US" dirty="0"/>
              <a:t>Stay Simple</a:t>
            </a:r>
          </a:p>
          <a:p>
            <a:r>
              <a:rPr lang="en-US" dirty="0"/>
              <a:t>Stay 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2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 CAPABILITY is something you can DO</a:t>
            </a:r>
          </a:p>
          <a:p>
            <a:r>
              <a:rPr lang="en-US" dirty="0"/>
              <a:t>A SERVICE or FUNCTION is more detail on that, SPECIFIC</a:t>
            </a:r>
          </a:p>
          <a:p>
            <a:r>
              <a:rPr lang="en-US" dirty="0"/>
              <a:t>Then you have to actually implement those great ideas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  <a:p>
            <a:r>
              <a:rPr lang="en-US" dirty="0"/>
              <a:t>T&amp;V IS-A CAPABILITY</a:t>
            </a:r>
          </a:p>
          <a:p>
            <a:r>
              <a:rPr lang="en-US" dirty="0"/>
              <a:t>T&amp;V has to be managed</a:t>
            </a:r>
          </a:p>
          <a:p>
            <a:endParaRPr lang="en-US" dirty="0"/>
          </a:p>
          <a:p>
            <a:r>
              <a:rPr lang="en-US" dirty="0"/>
              <a:t>Compliance Monitoring is something that T&amp;V does</a:t>
            </a:r>
          </a:p>
          <a:p>
            <a:r>
              <a:rPr lang="en-US" dirty="0"/>
              <a:t>Compliance could have many functions, lots of processes</a:t>
            </a:r>
          </a:p>
          <a:p>
            <a:endParaRPr lang="en-US" dirty="0"/>
          </a:p>
          <a:p>
            <a:r>
              <a:rPr lang="en-US" dirty="0"/>
              <a:t>Tenable is an actual thing that does Compliance Monitoring</a:t>
            </a:r>
          </a:p>
          <a:p>
            <a:endParaRPr lang="en-US" dirty="0"/>
          </a:p>
          <a:p>
            <a:r>
              <a:rPr lang="en-US" dirty="0"/>
              <a:t>So we have a T&amp;V capability that covers Compliance Monitoring and Tenable is the implementation end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0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be much more specific</a:t>
            </a:r>
          </a:p>
          <a:p>
            <a:r>
              <a:rPr lang="en-US" dirty="0"/>
              <a:t>Specific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2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languages and tools to be really specific.</a:t>
            </a:r>
          </a:p>
          <a:p>
            <a:endParaRPr lang="en-US" dirty="0"/>
          </a:p>
          <a:p>
            <a:r>
              <a:rPr lang="en-US" dirty="0" err="1"/>
              <a:t>Archimate</a:t>
            </a:r>
            <a:r>
              <a:rPr lang="en-US" dirty="0"/>
              <a:t> is a modeling language to help with this.</a:t>
            </a:r>
          </a:p>
          <a:p>
            <a:r>
              <a:rPr lang="en-US" dirty="0"/>
              <a:t>Archi is also a nice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3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some common InfoSec Capabilities?</a:t>
            </a:r>
          </a:p>
          <a:p>
            <a:endParaRPr lang="en-US" dirty="0"/>
          </a:p>
          <a:p>
            <a:r>
              <a:rPr lang="en-US" dirty="0"/>
              <a:t>Notice these are not technology specific</a:t>
            </a:r>
          </a:p>
          <a:p>
            <a:endParaRPr lang="en-US" dirty="0"/>
          </a:p>
          <a:p>
            <a:r>
              <a:rPr lang="en-US" dirty="0"/>
              <a:t>You may come up with your own names but whatever you do pick the labels and use them.</a:t>
            </a:r>
          </a:p>
          <a:p>
            <a:endParaRPr lang="en-US" dirty="0"/>
          </a:p>
          <a:p>
            <a:r>
              <a:rPr lang="en-US" dirty="0"/>
              <a:t>Talk about others that may exist. This is just a fly by.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CAPABILITIES but right underneath them 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8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these look like they overlap</a:t>
            </a:r>
          </a:p>
          <a:p>
            <a:r>
              <a:rPr lang="en-US" dirty="0"/>
              <a:t>They may.</a:t>
            </a:r>
          </a:p>
          <a:p>
            <a:r>
              <a:rPr lang="en-US" dirty="0"/>
              <a:t>You must make a call and put items into buckets.</a:t>
            </a:r>
          </a:p>
          <a:p>
            <a:endParaRPr lang="en-US" dirty="0"/>
          </a:p>
          <a:p>
            <a:r>
              <a:rPr lang="en-US" dirty="0"/>
              <a:t>As you get new ideas and functionality into the InfoSec world you will add more to this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Ron Parker</a:t>
            </a:r>
          </a:p>
          <a:p>
            <a:r>
              <a:rPr lang="en-US" dirty="0"/>
              <a:t>Work for a Fortune 250 Insurance Company</a:t>
            </a:r>
          </a:p>
          <a:p>
            <a:r>
              <a:rPr lang="en-US" dirty="0"/>
              <a:t>Security Solution Engineering</a:t>
            </a:r>
          </a:p>
          <a:p>
            <a:endParaRPr lang="en-US" dirty="0"/>
          </a:p>
          <a:p>
            <a:r>
              <a:rPr lang="en-US" dirty="0"/>
              <a:t>This is the beginning of an approach.</a:t>
            </a:r>
          </a:p>
          <a:p>
            <a:r>
              <a:rPr lang="en-US" dirty="0"/>
              <a:t>Changing the model or the approach is your prerogative. </a:t>
            </a:r>
          </a:p>
          <a:p>
            <a:r>
              <a:rPr lang="en-US" dirty="0"/>
              <a:t>This is a Roughly Right beginning.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V1.0	20220330	RLP	First called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is really the catalog of capabilities, not yours</a:t>
            </a:r>
          </a:p>
          <a:p>
            <a:r>
              <a:rPr lang="en-US" dirty="0"/>
              <a:t>You may have all, some, or more than is shown.</a:t>
            </a:r>
          </a:p>
          <a:p>
            <a:endParaRPr lang="en-US" dirty="0"/>
          </a:p>
          <a:p>
            <a:r>
              <a:rPr lang="en-US" dirty="0"/>
              <a:t>You may break them down a lot more.</a:t>
            </a:r>
          </a:p>
          <a:p>
            <a:endParaRPr lang="en-US" dirty="0"/>
          </a:p>
          <a:p>
            <a:r>
              <a:rPr lang="en-US" dirty="0"/>
              <a:t>It depends on your audience and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11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process first</a:t>
            </a:r>
          </a:p>
          <a:p>
            <a:r>
              <a:rPr lang="en-US" dirty="0"/>
              <a:t>The steps</a:t>
            </a:r>
          </a:p>
          <a:p>
            <a:endParaRPr lang="en-US" dirty="0"/>
          </a:p>
          <a:p>
            <a:r>
              <a:rPr lang="en-US" dirty="0"/>
              <a:t>I am almost sure you will not do these in order or all at one time</a:t>
            </a:r>
          </a:p>
          <a:p>
            <a:endParaRPr lang="en-US" dirty="0"/>
          </a:p>
          <a:p>
            <a:r>
              <a:rPr lang="en-US" dirty="0"/>
              <a:t>You could think about these as activities you do along the way</a:t>
            </a:r>
          </a:p>
          <a:p>
            <a:endParaRPr lang="en-US" dirty="0"/>
          </a:p>
          <a:p>
            <a:r>
              <a:rPr lang="en-US" dirty="0"/>
              <a:t>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48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  <a:p>
            <a:endParaRPr lang="en-US" dirty="0"/>
          </a:p>
          <a:p>
            <a:r>
              <a:rPr lang="en-US" dirty="0"/>
              <a:t>Make a list</a:t>
            </a:r>
          </a:p>
          <a:p>
            <a:endParaRPr lang="en-US" dirty="0"/>
          </a:p>
          <a:p>
            <a:r>
              <a:rPr lang="en-US" dirty="0"/>
              <a:t>What are the managers managing?</a:t>
            </a:r>
          </a:p>
          <a:p>
            <a:r>
              <a:rPr lang="en-US" dirty="0"/>
              <a:t>What technology do you have?</a:t>
            </a:r>
          </a:p>
          <a:p>
            <a:r>
              <a:rPr lang="en-US" dirty="0"/>
              <a:t>What have your outsourced, or </a:t>
            </a:r>
            <a:r>
              <a:rPr lang="en-US" dirty="0" err="1"/>
              <a:t>vendored</a:t>
            </a:r>
            <a:r>
              <a:rPr lang="en-US" dirty="0"/>
              <a:t> out?</a:t>
            </a:r>
          </a:p>
          <a:p>
            <a:endParaRPr lang="en-US" dirty="0"/>
          </a:p>
          <a:p>
            <a:r>
              <a:rPr lang="en-US" dirty="0"/>
              <a:t>Group what looks to be similar</a:t>
            </a:r>
          </a:p>
          <a:p>
            <a:r>
              <a:rPr lang="en-US" dirty="0"/>
              <a:t>Look at the capabilities list in the matrix (modify it)</a:t>
            </a:r>
          </a:p>
          <a:p>
            <a:endParaRPr lang="en-US" dirty="0"/>
          </a:p>
          <a:p>
            <a:r>
              <a:rPr lang="en-US" dirty="0"/>
              <a:t>If the technology does several things or has several functions, note them - this will be common especially for SASE that are security garbage dumps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Enter the items into the Matrix</a:t>
            </a:r>
          </a:p>
          <a:p>
            <a:r>
              <a:rPr lang="en-US" dirty="0"/>
              <a:t>You may also need other columns</a:t>
            </a:r>
          </a:p>
          <a:p>
            <a:r>
              <a:rPr lang="en-US" dirty="0"/>
              <a:t>Maybe division, country, identifier, yearly cost</a:t>
            </a:r>
          </a:p>
          <a:p>
            <a:endParaRPr lang="en-US" dirty="0"/>
          </a:p>
          <a:p>
            <a:r>
              <a:rPr lang="en-US" dirty="0"/>
              <a:t>If a technology has separate modules for different functionality enter those separately - multiple line items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1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capturing how we do a capability, what does what ewe need to get done?</a:t>
            </a:r>
          </a:p>
          <a:p>
            <a:endParaRPr lang="en-US" dirty="0"/>
          </a:p>
          <a:p>
            <a:r>
              <a:rPr lang="en-US" dirty="0"/>
              <a:t>IMPLEMENTATION of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5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 the right we have all those Services/Functions listed</a:t>
            </a:r>
          </a:p>
          <a:p>
            <a:endParaRPr lang="en-US" dirty="0"/>
          </a:p>
          <a:p>
            <a:r>
              <a:rPr lang="en-US" dirty="0"/>
              <a:t>For each line item you want to indicate the FUNCTION that is performed by that IMPLEMETATION</a:t>
            </a:r>
          </a:p>
          <a:p>
            <a:endParaRPr lang="en-US" dirty="0"/>
          </a:p>
          <a:p>
            <a:r>
              <a:rPr lang="en-US" dirty="0"/>
              <a:t>Azure AD does a lot</a:t>
            </a:r>
          </a:p>
          <a:p>
            <a:r>
              <a:rPr lang="en-US" dirty="0"/>
              <a:t>Look across marking Meets or Partial</a:t>
            </a:r>
          </a:p>
          <a:p>
            <a:endParaRPr lang="en-US" dirty="0"/>
          </a:p>
          <a:p>
            <a:r>
              <a:rPr lang="en-US" dirty="0"/>
              <a:t>It is ok to guess because this is an estimation, big picture thing</a:t>
            </a:r>
          </a:p>
          <a:p>
            <a:endParaRPr lang="en-US" dirty="0"/>
          </a:p>
          <a:p>
            <a:r>
              <a:rPr lang="en-US" dirty="0"/>
              <a:t>Notice the number of FUNCTIONS per IMPLEMTATION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0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AD,  </a:t>
            </a:r>
            <a:r>
              <a:rPr lang="en-US" dirty="0" err="1"/>
              <a:t>OpenLDAP</a:t>
            </a:r>
            <a:r>
              <a:rPr lang="en-US" dirty="0"/>
              <a:t>, and Azure AD can be a DIRECTORY</a:t>
            </a:r>
          </a:p>
          <a:p>
            <a:endParaRPr lang="en-US" dirty="0"/>
          </a:p>
          <a:p>
            <a:r>
              <a:rPr lang="en-US" dirty="0"/>
              <a:t>That is why there are 3 MEETS for the DIRECTORY function</a:t>
            </a:r>
          </a:p>
          <a:p>
            <a:endParaRPr lang="en-US" dirty="0"/>
          </a:p>
          <a:p>
            <a:r>
              <a:rPr lang="en-US" dirty="0"/>
              <a:t>This should raise a question - why? location, </a:t>
            </a:r>
            <a:r>
              <a:rPr lang="en-US" dirty="0" err="1"/>
              <a:t>platofmr</a:t>
            </a:r>
            <a:r>
              <a:rPr lang="en-US" dirty="0"/>
              <a:t>? COTS?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ASSESS</a:t>
            </a:r>
          </a:p>
          <a:p>
            <a:endParaRPr lang="en-US" dirty="0"/>
          </a:p>
          <a:p>
            <a:r>
              <a:rPr lang="en-US" dirty="0"/>
              <a:t>What about some maturity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6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dont</a:t>
            </a:r>
            <a:r>
              <a:rPr lang="en-US" dirty="0"/>
              <a:t> just have to use a spreadsheet</a:t>
            </a:r>
          </a:p>
          <a:p>
            <a:endParaRPr lang="en-US" dirty="0"/>
          </a:p>
          <a:p>
            <a:r>
              <a:rPr lang="en-US" dirty="0"/>
              <a:t>Visually you can mark the capabilities you care about</a:t>
            </a:r>
          </a:p>
          <a:p>
            <a:endParaRPr lang="en-US" dirty="0"/>
          </a:p>
          <a:p>
            <a:r>
              <a:rPr lang="en-US" dirty="0"/>
              <a:t>You can mark the functionality that you have, don’t have and need</a:t>
            </a:r>
          </a:p>
          <a:p>
            <a:endParaRPr lang="en-US" dirty="0"/>
          </a:p>
          <a:p>
            <a:r>
              <a:rPr lang="en-US" dirty="0"/>
              <a:t>It would make for a good wall sized poster</a:t>
            </a:r>
          </a:p>
          <a:p>
            <a:endParaRPr lang="en-US" dirty="0"/>
          </a:p>
          <a:p>
            <a:r>
              <a:rPr lang="en-US" dirty="0"/>
              <a:t>But nothing stays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just love reading that. I actually hear this kind of stuff.</a:t>
            </a:r>
          </a:p>
          <a:p>
            <a:endParaRPr lang="en-US" dirty="0"/>
          </a:p>
          <a:p>
            <a:r>
              <a:rPr lang="en-US" dirty="0"/>
              <a:t>It always cheaper. </a:t>
            </a:r>
            <a:r>
              <a:rPr lang="en-US" dirty="0" err="1"/>
              <a:t>Nevermind</a:t>
            </a:r>
            <a:r>
              <a:rPr lang="en-US" dirty="0"/>
              <a:t> the army you have to hire.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4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to Increase maturity</a:t>
            </a:r>
          </a:p>
          <a:p>
            <a:r>
              <a:rPr lang="en-US" dirty="0"/>
              <a:t>You have a new New threat and you are adding </a:t>
            </a:r>
            <a:r>
              <a:rPr lang="en-US" dirty="0" err="1"/>
              <a:t>Zscaler</a:t>
            </a:r>
            <a:endParaRPr lang="en-US" dirty="0"/>
          </a:p>
          <a:p>
            <a:r>
              <a:rPr lang="en-US" dirty="0"/>
              <a:t>Change in your business whole new mobile platform to protect</a:t>
            </a:r>
          </a:p>
          <a:p>
            <a:r>
              <a:rPr lang="en-US" dirty="0"/>
              <a:t>Change in services, your outsourced provider just went belly up</a:t>
            </a:r>
          </a:p>
          <a:p>
            <a:endParaRPr lang="en-US" dirty="0"/>
          </a:p>
          <a:p>
            <a:r>
              <a:rPr lang="en-US" dirty="0"/>
              <a:t>No longer need fax machine protection</a:t>
            </a:r>
          </a:p>
          <a:p>
            <a:endParaRPr lang="en-US" dirty="0"/>
          </a:p>
          <a:p>
            <a:r>
              <a:rPr lang="en-US" dirty="0"/>
              <a:t>Comes down to a couple of choices</a:t>
            </a:r>
          </a:p>
          <a:p>
            <a:endParaRPr lang="en-US" dirty="0"/>
          </a:p>
          <a:p>
            <a:r>
              <a:rPr lang="en-US" dirty="0"/>
              <a:t>Once we have made our changes and updated all our artifacts we can...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7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 </a:t>
            </a:r>
          </a:p>
          <a:p>
            <a:r>
              <a:rPr lang="en-US" dirty="0"/>
              <a:t>let it sit or work on it some more</a:t>
            </a:r>
          </a:p>
          <a:p>
            <a:endParaRPr lang="en-US" dirty="0"/>
          </a:p>
          <a:p>
            <a:r>
              <a:rPr lang="en-US" dirty="0"/>
              <a:t>Get more detailed</a:t>
            </a:r>
          </a:p>
          <a:p>
            <a:endParaRPr lang="en-US" dirty="0"/>
          </a:p>
          <a:p>
            <a:r>
              <a:rPr lang="en-US" dirty="0"/>
              <a:t>Add more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4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more on visual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2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map the FUNCTIONS to the CSF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17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do that you can even add the technologies to the labels and have a complete map of</a:t>
            </a:r>
          </a:p>
          <a:p>
            <a:endParaRPr lang="en-US" dirty="0"/>
          </a:p>
          <a:p>
            <a:r>
              <a:rPr lang="en-US" dirty="0"/>
              <a:t>CAPABILITIES - FUNCTIONS - TECHNOLOGIES - CSF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79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6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an end all be all</a:t>
            </a:r>
          </a:p>
          <a:p>
            <a:r>
              <a:rPr lang="en-US" dirty="0"/>
              <a:t>This is just a foundation for you to use</a:t>
            </a:r>
          </a:p>
          <a:p>
            <a:r>
              <a:rPr lang="en-US" dirty="0"/>
              <a:t>Add more data points</a:t>
            </a:r>
          </a:p>
          <a:p>
            <a:r>
              <a:rPr lang="en-US" dirty="0"/>
              <a:t>Draw more diagrams</a:t>
            </a:r>
          </a:p>
          <a:p>
            <a:r>
              <a:rPr lang="en-US" dirty="0"/>
              <a:t>Change your diagrams to models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3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the model or the approach is your prerogative. </a:t>
            </a:r>
          </a:p>
          <a:p>
            <a:endParaRPr lang="en-US" dirty="0"/>
          </a:p>
          <a:p>
            <a:r>
              <a:rPr lang="en-US" dirty="0"/>
              <a:t>This is a Roughly Right beginning.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come the questions.</a:t>
            </a:r>
          </a:p>
          <a:p>
            <a:endParaRPr lang="en-US" dirty="0"/>
          </a:p>
          <a:p>
            <a:r>
              <a:rPr lang="en-US" dirty="0"/>
              <a:t>And who do you ask?</a:t>
            </a:r>
          </a:p>
          <a:p>
            <a:r>
              <a:rPr lang="en-US" dirty="0"/>
              <a:t>How did you answer last time?</a:t>
            </a:r>
          </a:p>
          <a:p>
            <a:r>
              <a:rPr lang="en-US" dirty="0"/>
              <a:t>Who is asking?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no one WANTS to make bad decisions?</a:t>
            </a:r>
          </a:p>
          <a:p>
            <a:endParaRPr lang="en-US" dirty="0"/>
          </a:p>
          <a:p>
            <a:r>
              <a:rPr lang="en-US" dirty="0"/>
              <a:t>It would be nice if the answers led to better security.</a:t>
            </a:r>
          </a:p>
          <a:p>
            <a:endParaRPr lang="en-US" dirty="0"/>
          </a:p>
          <a:p>
            <a:r>
              <a:rPr lang="en-US" dirty="0"/>
              <a:t>The more you back up what you say the more people will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good decisions sometimes are these things.</a:t>
            </a:r>
          </a:p>
          <a:p>
            <a:endParaRPr lang="en-US" dirty="0"/>
          </a:p>
          <a:p>
            <a:r>
              <a:rPr lang="en-US" dirty="0"/>
              <a:t>Or this really helps make a decision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look at SECURITY</a:t>
            </a:r>
          </a:p>
          <a:p>
            <a:endParaRPr lang="en-US" dirty="0"/>
          </a:p>
          <a:p>
            <a:r>
              <a:rPr lang="en-US" dirty="0"/>
              <a:t>Most of the time when we discuss security it is</a:t>
            </a:r>
          </a:p>
          <a:p>
            <a:r>
              <a:rPr lang="en-US" dirty="0"/>
              <a:t>is organized by people, HR-like, Mangers and such</a:t>
            </a:r>
          </a:p>
          <a:p>
            <a:endParaRPr lang="en-US" dirty="0"/>
          </a:p>
          <a:p>
            <a:r>
              <a:rPr lang="en-US" dirty="0"/>
              <a:t>Groups of people doing similar things</a:t>
            </a:r>
          </a:p>
          <a:p>
            <a:endParaRPr lang="en-US" dirty="0"/>
          </a:p>
          <a:p>
            <a:r>
              <a:rPr lang="en-US" dirty="0"/>
              <a:t>Look at a couple boxes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look inside one of those areas like T&amp;V</a:t>
            </a:r>
          </a:p>
          <a:p>
            <a:endParaRPr lang="en-US" dirty="0"/>
          </a:p>
          <a:p>
            <a:r>
              <a:rPr lang="en-US" dirty="0"/>
              <a:t>There is a lot under T&amp;V, more than listed here</a:t>
            </a:r>
          </a:p>
          <a:p>
            <a:endParaRPr lang="en-US" dirty="0"/>
          </a:p>
          <a:p>
            <a:r>
              <a:rPr lang="en-US" dirty="0"/>
              <a:t>Lots of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F607-DF55-DC47-B415-DAD88B121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2B90C423-B7B6-F54F-A642-6D6651E3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793" y="4841605"/>
            <a:ext cx="9144000" cy="1655762"/>
          </a:xfr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Ron Parker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@</a:t>
            </a:r>
            <a:r>
              <a:rPr lang="en-US" sz="3200" dirty="0" err="1">
                <a:solidFill>
                  <a:schemeClr val="bg1"/>
                </a:solidFill>
              </a:rPr>
              <a:t>scmunk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339A4C-0992-E040-A1F8-64CEB9E68E1A}"/>
              </a:ext>
            </a:extLst>
          </p:cNvPr>
          <p:cNvSpPr/>
          <p:nvPr userDrawn="1"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111DAC-A011-7140-BE5E-B6130DE2400D}"/>
              </a:ext>
            </a:extLst>
          </p:cNvPr>
          <p:cNvSpPr/>
          <p:nvPr userDrawn="1"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D7013-C1CA-E048-83B6-9B3568D91947}"/>
              </a:ext>
            </a:extLst>
          </p:cNvPr>
          <p:cNvSpPr/>
          <p:nvPr userDrawn="1"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9AE632-502E-504C-8557-CCB278A89046}"/>
              </a:ext>
            </a:extLst>
          </p:cNvPr>
          <p:cNvSpPr/>
          <p:nvPr userDrawn="1"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3B4ED-2ECB-7041-95A8-C6AEBE5A9A50}"/>
              </a:ext>
            </a:extLst>
          </p:cNvPr>
          <p:cNvSpPr/>
          <p:nvPr userDrawn="1"/>
        </p:nvSpPr>
        <p:spPr>
          <a:xfrm>
            <a:off x="12919524" y="4356797"/>
            <a:ext cx="127322" cy="1273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2E8C44-AFEB-2045-BF2A-55C73694FF61}"/>
              </a:ext>
            </a:extLst>
          </p:cNvPr>
          <p:cNvSpPr/>
          <p:nvPr userDrawn="1"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2274FA-15ED-FB4D-BFF2-39ECA6CF8CDE}"/>
              </a:ext>
            </a:extLst>
          </p:cNvPr>
          <p:cNvSpPr/>
          <p:nvPr userDrawn="1"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2536147-6DC4-B443-AE1C-8E0951E8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93" y="447242"/>
            <a:ext cx="80137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3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8E678B-3A94-B14E-BF6F-0BB9F26DBBB4}"/>
              </a:ext>
            </a:extLst>
          </p:cNvPr>
          <p:cNvCxnSpPr>
            <a:cxnSpLocks/>
          </p:cNvCxnSpPr>
          <p:nvPr userDrawn="1"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9210D6-1BB4-E541-9E81-836DC98047CF}"/>
              </a:ext>
            </a:extLst>
          </p:cNvPr>
          <p:cNvSpPr/>
          <p:nvPr userDrawn="1"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70A6D-CB5D-C049-B8BD-383BFB364ED0}"/>
              </a:ext>
            </a:extLst>
          </p:cNvPr>
          <p:cNvSpPr/>
          <p:nvPr userDrawn="1"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36C98A4-E9BB-5C4F-AFF8-09FEC76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272522"/>
            <a:ext cx="7069216" cy="45614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DEA48FE-03F2-3746-9212-764F25EA0D5B}"/>
              </a:ext>
            </a:extLst>
          </p:cNvPr>
          <p:cNvSpPr/>
          <p:nvPr userDrawn="1"/>
        </p:nvSpPr>
        <p:spPr>
          <a:xfrm>
            <a:off x="10772649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0366E2-BD22-AD4B-BFCA-2589C7DB75DD}"/>
              </a:ext>
            </a:extLst>
          </p:cNvPr>
          <p:cNvSpPr/>
          <p:nvPr userDrawn="1"/>
        </p:nvSpPr>
        <p:spPr>
          <a:xfrm>
            <a:off x="10838560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AA65CE-A561-8940-8F66-B43BD0BB9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8E678B-3A94-B14E-BF6F-0BB9F26DBBB4}"/>
              </a:ext>
            </a:extLst>
          </p:cNvPr>
          <p:cNvCxnSpPr>
            <a:cxnSpLocks/>
          </p:cNvCxnSpPr>
          <p:nvPr userDrawn="1"/>
        </p:nvCxnSpPr>
        <p:spPr>
          <a:xfrm>
            <a:off x="325516" y="774964"/>
            <a:ext cx="5244011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9210D6-1BB4-E541-9E81-836DC98047CF}"/>
              </a:ext>
            </a:extLst>
          </p:cNvPr>
          <p:cNvSpPr/>
          <p:nvPr userDrawn="1"/>
        </p:nvSpPr>
        <p:spPr>
          <a:xfrm>
            <a:off x="4872854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70A6D-CB5D-C049-B8BD-383BFB364ED0}"/>
              </a:ext>
            </a:extLst>
          </p:cNvPr>
          <p:cNvSpPr/>
          <p:nvPr userDrawn="1"/>
        </p:nvSpPr>
        <p:spPr>
          <a:xfrm>
            <a:off x="5244395" y="724309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36C98A4-E9BB-5C4F-AFF8-09FEC76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272522"/>
            <a:ext cx="7069216" cy="45614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AA65CE-A561-8940-8F66-B43BD0BB9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5B87716-7299-394A-ACAD-3115FC249F70}"/>
              </a:ext>
            </a:extLst>
          </p:cNvPr>
          <p:cNvSpPr/>
          <p:nvPr userDrawn="1"/>
        </p:nvSpPr>
        <p:spPr>
          <a:xfrm>
            <a:off x="10772649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5D789C-B1C5-BD4E-BE7D-36DF9FAF4CC9}"/>
              </a:ext>
            </a:extLst>
          </p:cNvPr>
          <p:cNvSpPr/>
          <p:nvPr userDrawn="1"/>
        </p:nvSpPr>
        <p:spPr>
          <a:xfrm>
            <a:off x="10838560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D478-4B98-0048-A296-5642478887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@scmunk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651F-B2D1-F14D-BEDA-546D94825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3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@scmunk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1420" y="6490119"/>
            <a:ext cx="877260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scmunk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680" y="6490119"/>
            <a:ext cx="452437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fld id="{98087C8C-FB93-F749-A32B-FDEADC74AE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80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" pitchFamily="2" charset="77"/>
          <a:ea typeface="Palatino" pitchFamily="2" charset="7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architecture/archimate3-doc/chap01.html#_Toc10045266" TargetMode="External"/><Relationship Id="rId2" Type="http://schemas.openxmlformats.org/officeDocument/2006/relationships/hyperlink" Target="https://github.com/scmunk/decision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www.archimatetool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1F7DE-5AC0-DA42-B2D5-CC88735F8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F3FF3-EF53-8A4A-959A-A4300DFDA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3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31A-3E99-9D4D-B844-D0D202EB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Behind each activity lies 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939EF-63A5-754C-814D-F2EA46BF2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6D6E3D-7899-F84B-8EF7-A77EE7BE5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292723"/>
              </p:ext>
            </p:extLst>
          </p:nvPr>
        </p:nvGraphicFramePr>
        <p:xfrm>
          <a:off x="1773310" y="917257"/>
          <a:ext cx="8645379" cy="57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694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75" y="0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How do we organize this a bit?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A capability model for clarity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58526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37253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6A913-75B8-6A49-8B52-07B1042EA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2192B44-76CB-2240-84D3-8651BFD7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3" y="20348"/>
            <a:ext cx="9455673" cy="683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The model connects to reality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Threat &amp; Vulnerability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Compliance Monitoring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Tenable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8CCA0A-B4C3-ED4C-8FCB-196EE2D3C720}"/>
              </a:ext>
            </a:extLst>
          </p:cNvPr>
          <p:cNvSpPr txBox="1"/>
          <p:nvPr/>
        </p:nvSpPr>
        <p:spPr>
          <a:xfrm>
            <a:off x="8740723" y="1541763"/>
            <a:ext cx="314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T&amp;V is an area that must be managed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C0EE8-E8F7-7C47-8D3A-C7B7AA5DB9A6}"/>
              </a:ext>
            </a:extLst>
          </p:cNvPr>
          <p:cNvSpPr txBox="1"/>
          <p:nvPr/>
        </p:nvSpPr>
        <p:spPr>
          <a:xfrm>
            <a:off x="8740723" y="3055354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Compliance is a service, and has many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FFBB6C-B5CF-A944-B00B-B72743F39134}"/>
              </a:ext>
            </a:extLst>
          </p:cNvPr>
          <p:cNvSpPr txBox="1"/>
          <p:nvPr/>
        </p:nvSpPr>
        <p:spPr>
          <a:xfrm>
            <a:off x="8740723" y="4809253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 technology that implements compliance</a:t>
            </a:r>
          </a:p>
        </p:txBody>
      </p:sp>
    </p:spTree>
    <p:extLst>
      <p:ext uri="{BB962C8B-B14F-4D97-AF65-F5344CB8AC3E}">
        <p14:creationId xmlns:p14="http://schemas.microsoft.com/office/powerpoint/2010/main" val="183227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Another example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Identity&amp; Access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Authentication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Azure 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8CCA0A-B4C3-ED4C-8FCB-196EE2D3C720}"/>
              </a:ext>
            </a:extLst>
          </p:cNvPr>
          <p:cNvSpPr txBox="1"/>
          <p:nvPr/>
        </p:nvSpPr>
        <p:spPr>
          <a:xfrm>
            <a:off x="8740723" y="1541763"/>
            <a:ext cx="314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IAM is an area that must be managed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C0EE8-E8F7-7C47-8D3A-C7B7AA5DB9A6}"/>
              </a:ext>
            </a:extLst>
          </p:cNvPr>
          <p:cNvSpPr txBox="1"/>
          <p:nvPr/>
        </p:nvSpPr>
        <p:spPr>
          <a:xfrm>
            <a:off x="8740723" y="3055354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Authentication is a service, and has many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FFBB6C-B5CF-A944-B00B-B72743F39134}"/>
              </a:ext>
            </a:extLst>
          </p:cNvPr>
          <p:cNvSpPr txBox="1"/>
          <p:nvPr/>
        </p:nvSpPr>
        <p:spPr>
          <a:xfrm>
            <a:off x="8740723" y="4809253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 technology that implements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9511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57176A-12EA-B340-89D8-6A8016FB6F34}"/>
              </a:ext>
            </a:extLst>
          </p:cNvPr>
          <p:cNvCxnSpPr>
            <a:cxnSpLocks/>
          </p:cNvCxnSpPr>
          <p:nvPr/>
        </p:nvCxnSpPr>
        <p:spPr>
          <a:xfrm>
            <a:off x="7334457" y="25226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F8D3A16-4583-544A-B345-95EEC5E58E56}"/>
              </a:ext>
            </a:extLst>
          </p:cNvPr>
          <p:cNvSpPr/>
          <p:nvPr/>
        </p:nvSpPr>
        <p:spPr>
          <a:xfrm>
            <a:off x="10315442" y="5704694"/>
            <a:ext cx="1919422" cy="1181882"/>
          </a:xfrm>
          <a:custGeom>
            <a:avLst/>
            <a:gdLst>
              <a:gd name="connsiteX0" fmla="*/ 1805122 w 1919422"/>
              <a:gd name="connsiteY0" fmla="*/ 0 h 1181882"/>
              <a:gd name="connsiteX1" fmla="*/ 1919422 w 1919422"/>
              <a:gd name="connsiteY1" fmla="*/ 5772 h 1181882"/>
              <a:gd name="connsiteX2" fmla="*/ 1919422 w 1919422"/>
              <a:gd name="connsiteY2" fmla="*/ 1181882 h 1181882"/>
              <a:gd name="connsiteX3" fmla="*/ 0 w 1919422"/>
              <a:gd name="connsiteY3" fmla="*/ 1181882 h 1181882"/>
              <a:gd name="connsiteX4" fmla="*/ 72613 w 1919422"/>
              <a:gd name="connsiteY4" fmla="*/ 1031146 h 1181882"/>
              <a:gd name="connsiteX5" fmla="*/ 1805122 w 1919422"/>
              <a:gd name="connsiteY5" fmla="*/ 0 h 1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422" h="1181882">
                <a:moveTo>
                  <a:pt x="1805122" y="0"/>
                </a:moveTo>
                <a:lnTo>
                  <a:pt x="1919422" y="5772"/>
                </a:lnTo>
                <a:lnTo>
                  <a:pt x="1919422" y="1181882"/>
                </a:lnTo>
                <a:lnTo>
                  <a:pt x="0" y="1181882"/>
                </a:lnTo>
                <a:lnTo>
                  <a:pt x="72613" y="1031146"/>
                </a:lnTo>
                <a:cubicBezTo>
                  <a:pt x="406265" y="416949"/>
                  <a:pt x="1057002" y="0"/>
                  <a:pt x="1805122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90225-3AC0-8741-AD94-ECB05F9DF9C2}"/>
              </a:ext>
            </a:extLst>
          </p:cNvPr>
          <p:cNvSpPr txBox="1"/>
          <p:nvPr/>
        </p:nvSpPr>
        <p:spPr>
          <a:xfrm>
            <a:off x="325516" y="190189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Palatino" pitchFamily="2" charset="77"/>
              </a:rPr>
              <a:t>More detail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932687-6513-E74C-8C63-06FC46067054}"/>
              </a:ext>
            </a:extLst>
          </p:cNvPr>
          <p:cNvSpPr/>
          <p:nvPr/>
        </p:nvSpPr>
        <p:spPr>
          <a:xfrm>
            <a:off x="10368999" y="653140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2AAD9-902E-FE4B-8841-DDC2A94B0A9D}"/>
              </a:ext>
            </a:extLst>
          </p:cNvPr>
          <p:cNvSpPr/>
          <p:nvPr/>
        </p:nvSpPr>
        <p:spPr>
          <a:xfrm>
            <a:off x="3993697" y="1406041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Capability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DEDD2E-7E01-904B-8042-6CD90D6FF7B2}"/>
              </a:ext>
            </a:extLst>
          </p:cNvPr>
          <p:cNvCxnSpPr>
            <a:cxnSpLocks/>
          </p:cNvCxnSpPr>
          <p:nvPr/>
        </p:nvCxnSpPr>
        <p:spPr>
          <a:xfrm>
            <a:off x="325516" y="774964"/>
            <a:ext cx="670863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466C91-C5C1-1E45-88C8-F1C818151E4B}"/>
              </a:ext>
            </a:extLst>
          </p:cNvPr>
          <p:cNvSpPr/>
          <p:nvPr/>
        </p:nvSpPr>
        <p:spPr>
          <a:xfrm>
            <a:off x="6431491" y="68352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314B4-28FB-4147-9107-5FDD7D909775}"/>
              </a:ext>
            </a:extLst>
          </p:cNvPr>
          <p:cNvSpPr/>
          <p:nvPr/>
        </p:nvSpPr>
        <p:spPr>
          <a:xfrm>
            <a:off x="6810547" y="729826"/>
            <a:ext cx="91440" cy="91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AC168-E1C8-EA4C-8671-794968699D49}"/>
              </a:ext>
            </a:extLst>
          </p:cNvPr>
          <p:cNvSpPr/>
          <p:nvPr/>
        </p:nvSpPr>
        <p:spPr>
          <a:xfrm>
            <a:off x="3993697" y="312054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Service or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9C31F-820C-5340-A0F7-C6D096B97DFF}"/>
              </a:ext>
            </a:extLst>
          </p:cNvPr>
          <p:cNvSpPr/>
          <p:nvPr/>
        </p:nvSpPr>
        <p:spPr>
          <a:xfrm>
            <a:off x="3993697" y="4835041"/>
            <a:ext cx="2138548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People, Process, Technology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67BC-AF30-004B-8CD8-431A7185745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062971" y="25490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1601A-B311-B144-9F82-931EDE564D5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062971" y="4263541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B1F-A8A5-DD44-9ACB-A9E93F1A2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FC03-2E17-DB4F-84AB-F56F2A97DC98}"/>
              </a:ext>
            </a:extLst>
          </p:cNvPr>
          <p:cNvSpPr txBox="1"/>
          <p:nvPr/>
        </p:nvSpPr>
        <p:spPr>
          <a:xfrm>
            <a:off x="558526" y="1357098"/>
            <a:ext cx="314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is the management of an 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B7A33-B916-D049-BEE0-940047581C0C}"/>
              </a:ext>
            </a:extLst>
          </p:cNvPr>
          <p:cNvSpPr txBox="1"/>
          <p:nvPr/>
        </p:nvSpPr>
        <p:spPr>
          <a:xfrm>
            <a:off x="464234" y="3065522"/>
            <a:ext cx="32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A Capability can be broken down into its 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D4638-9343-B54B-A0D7-0E3822C5BA0D}"/>
              </a:ext>
            </a:extLst>
          </p:cNvPr>
          <p:cNvSpPr txBox="1"/>
          <p:nvPr/>
        </p:nvSpPr>
        <p:spPr>
          <a:xfrm>
            <a:off x="563518" y="4991042"/>
            <a:ext cx="324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Those parts are implemented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9F93C-0CD9-B14C-9983-2357217D9F90}"/>
              </a:ext>
            </a:extLst>
          </p:cNvPr>
          <p:cNvSpPr/>
          <p:nvPr/>
        </p:nvSpPr>
        <p:spPr>
          <a:xfrm>
            <a:off x="6345491" y="1414427"/>
            <a:ext cx="2138548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Identity&amp; Access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59AA6-36C1-6E4E-B11F-AD36448FDBF7}"/>
              </a:ext>
            </a:extLst>
          </p:cNvPr>
          <p:cNvSpPr/>
          <p:nvPr/>
        </p:nvSpPr>
        <p:spPr>
          <a:xfrm>
            <a:off x="6340241" y="3094186"/>
            <a:ext cx="213854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Authentication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811B5C-3F77-554B-AD3E-CF58EA981A46}"/>
              </a:ext>
            </a:extLst>
          </p:cNvPr>
          <p:cNvSpPr/>
          <p:nvPr/>
        </p:nvSpPr>
        <p:spPr>
          <a:xfrm>
            <a:off x="6317552" y="4835041"/>
            <a:ext cx="2138548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Azure 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DEDF24-2733-2A44-81F8-84F1D08F530A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6132245" y="1977541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9F5E8-F28E-6A4A-A1BF-0D07F9ECEE19}"/>
              </a:ext>
            </a:extLst>
          </p:cNvPr>
          <p:cNvCxnSpPr>
            <a:cxnSpLocks/>
          </p:cNvCxnSpPr>
          <p:nvPr/>
        </p:nvCxnSpPr>
        <p:spPr>
          <a:xfrm>
            <a:off x="6110068" y="3655519"/>
            <a:ext cx="213246" cy="83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9A108C-D38A-5641-B2AD-F033185EA9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6132245" y="5406541"/>
            <a:ext cx="1853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1D1F9-41CC-304F-80B3-76564F40DA96}"/>
              </a:ext>
            </a:extLst>
          </p:cNvPr>
          <p:cNvCxnSpPr>
            <a:cxnSpLocks/>
          </p:cNvCxnSpPr>
          <p:nvPr/>
        </p:nvCxnSpPr>
        <p:spPr>
          <a:xfrm>
            <a:off x="7334457" y="4237186"/>
            <a:ext cx="0" cy="5715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7AEFBCF-D82C-A643-A7DC-4109508E419F}"/>
              </a:ext>
            </a:extLst>
          </p:cNvPr>
          <p:cNvSpPr/>
          <p:nvPr/>
        </p:nvSpPr>
        <p:spPr>
          <a:xfrm>
            <a:off x="8495399" y="2730604"/>
            <a:ext cx="213854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MFA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C391B3-46AB-E145-91F5-8A418B0AF357}"/>
              </a:ext>
            </a:extLst>
          </p:cNvPr>
          <p:cNvSpPr/>
          <p:nvPr/>
        </p:nvSpPr>
        <p:spPr>
          <a:xfrm>
            <a:off x="8495399" y="3346493"/>
            <a:ext cx="213854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Conditional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972EF-D63F-0F4D-BBBB-73158CB70A90}"/>
              </a:ext>
            </a:extLst>
          </p:cNvPr>
          <p:cNvSpPr/>
          <p:nvPr/>
        </p:nvSpPr>
        <p:spPr>
          <a:xfrm>
            <a:off x="8495399" y="3964830"/>
            <a:ext cx="213854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Device Reg</a:t>
            </a:r>
          </a:p>
        </p:txBody>
      </p:sp>
    </p:spTree>
    <p:extLst>
      <p:ext uri="{BB962C8B-B14F-4D97-AF65-F5344CB8AC3E}">
        <p14:creationId xmlns:p14="http://schemas.microsoft.com/office/powerpoint/2010/main" val="67365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F3C-BECF-DC4A-AB56-A124F442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Geeky note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B2A47-9A6C-A247-8826-37CE41B4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9DBD7-E350-754A-9019-4B6650B0A2FF}"/>
              </a:ext>
            </a:extLst>
          </p:cNvPr>
          <p:cNvSpPr txBox="1"/>
          <p:nvPr/>
        </p:nvSpPr>
        <p:spPr>
          <a:xfrm>
            <a:off x="325515" y="1164146"/>
            <a:ext cx="475210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" pitchFamily="2" charset="77"/>
                <a:ea typeface="Palatino" pitchFamily="2" charset="77"/>
              </a:rPr>
              <a:t>There is a logical SERVICE like “Compliance Monitoring”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358F7-68C6-B24C-ABE1-077ABC60AA8B}"/>
              </a:ext>
            </a:extLst>
          </p:cNvPr>
          <p:cNvSpPr txBox="1"/>
          <p:nvPr/>
        </p:nvSpPr>
        <p:spPr>
          <a:xfrm>
            <a:off x="358129" y="3247761"/>
            <a:ext cx="475210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" pitchFamily="2" charset="77"/>
                <a:ea typeface="Palatino" pitchFamily="2" charset="77"/>
              </a:rPr>
              <a:t>There is also an implementation of that LOGICAL SERVICE that the industry also may call a SERVICE. We purchase services that are a service, and you can have cloud service providers.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64CD5C-4CB7-4A48-8E8D-7FC6D24B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35" y="980908"/>
            <a:ext cx="5723444" cy="34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EE5DB-4AA0-1147-95FE-BEFBE5859777}"/>
              </a:ext>
            </a:extLst>
          </p:cNvPr>
          <p:cNvSpPr txBox="1"/>
          <p:nvPr/>
        </p:nvSpPr>
        <p:spPr>
          <a:xfrm>
            <a:off x="5620042" y="4725088"/>
            <a:ext cx="621382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Palatino" pitchFamily="2" charset="77"/>
                <a:ea typeface="Palatino" pitchFamily="2" charset="77"/>
              </a:rPr>
              <a:t>Archimate</a:t>
            </a:r>
            <a:r>
              <a:rPr lang="en-US" sz="2400" i="1" dirty="0">
                <a:latin typeface="Palatino" pitchFamily="2" charset="77"/>
                <a:ea typeface="Palatino" pitchFamily="2" charset="77"/>
              </a:rPr>
              <a:t> is an example of a modeling language used to clear up these types of description</a:t>
            </a:r>
          </a:p>
        </p:txBody>
      </p:sp>
    </p:spTree>
    <p:extLst>
      <p:ext uri="{BB962C8B-B14F-4D97-AF65-F5344CB8AC3E}">
        <p14:creationId xmlns:p14="http://schemas.microsoft.com/office/powerpoint/2010/main" val="166384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9646-94D8-BF49-93D0-50DE7C1C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InfoSec capabilities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59A60-F26C-2242-9CA8-A268F9E0A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1F02E5-24AF-6C42-8CF4-C3BBCF128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039788"/>
              </p:ext>
            </p:extLst>
          </p:nvPr>
        </p:nvGraphicFramePr>
        <p:xfrm>
          <a:off x="2032000" y="11389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240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8A8AF-2326-5942-BA73-C87731DAC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157642A-4F83-234D-B619-29E47C886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5" r="28" b="-1473"/>
          <a:stretch/>
        </p:blipFill>
        <p:spPr>
          <a:xfrm>
            <a:off x="1945086" y="0"/>
            <a:ext cx="863128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966A1-BAC8-C042-A39B-85A5DB559EE3}"/>
              </a:ext>
            </a:extLst>
          </p:cNvPr>
          <p:cNvSpPr txBox="1"/>
          <p:nvPr/>
        </p:nvSpPr>
        <p:spPr>
          <a:xfrm>
            <a:off x="237506" y="831274"/>
            <a:ext cx="17075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Capability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D273-3A51-DC49-8E3E-78772F4AA30C}"/>
              </a:ext>
            </a:extLst>
          </p:cNvPr>
          <p:cNvSpPr txBox="1"/>
          <p:nvPr/>
        </p:nvSpPr>
        <p:spPr>
          <a:xfrm>
            <a:off x="271898" y="3892413"/>
            <a:ext cx="170758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Service or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F968A3-C616-F94B-AD94-40890BBA65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91296" y="1662271"/>
            <a:ext cx="939385" cy="92655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D03DE-0CB4-8C42-A49C-41399FBCF62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25688" y="3608339"/>
            <a:ext cx="1166250" cy="2840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ABE1CD-AD81-3043-A40B-C78ABFF30737}"/>
              </a:ext>
            </a:extLst>
          </p:cNvPr>
          <p:cNvSpPr txBox="1"/>
          <p:nvPr/>
        </p:nvSpPr>
        <p:spPr>
          <a:xfrm>
            <a:off x="6657512" y="4847772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Capabilities and high-level services</a:t>
            </a:r>
          </a:p>
        </p:txBody>
      </p:sp>
    </p:spTree>
    <p:extLst>
      <p:ext uri="{BB962C8B-B14F-4D97-AF65-F5344CB8AC3E}">
        <p14:creationId xmlns:p14="http://schemas.microsoft.com/office/powerpoint/2010/main" val="146723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4B56-1AD5-A94D-9EBE-DEB14630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93" y="675533"/>
            <a:ext cx="9025322" cy="185598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Making Security Decisions Like a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5D04-DC4F-0444-BD97-1EBFA47F8A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5793" y="4841605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Ron Parker</a:t>
            </a:r>
            <a:endParaRPr lang="en-US"/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  <a:latin typeface="Palatino"/>
              </a:rPr>
              <a:t>@scmunk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FF108-1E6B-204B-B6FE-85096488F34D}"/>
              </a:ext>
            </a:extLst>
          </p:cNvPr>
          <p:cNvSpPr/>
          <p:nvPr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1B8A-9A6C-D446-9E56-9EF149158907}"/>
              </a:ext>
            </a:extLst>
          </p:cNvPr>
          <p:cNvSpPr/>
          <p:nvPr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5D9573-7AEA-5E4C-8967-0DA48A52E11F}"/>
              </a:ext>
            </a:extLst>
          </p:cNvPr>
          <p:cNvSpPr/>
          <p:nvPr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45CB9-D935-3246-A6A2-CFF47020BF70}"/>
              </a:ext>
            </a:extLst>
          </p:cNvPr>
          <p:cNvSpPr/>
          <p:nvPr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E6F2F-364C-4441-9B9B-6C771D1F36D8}"/>
              </a:ext>
            </a:extLst>
          </p:cNvPr>
          <p:cNvSpPr/>
          <p:nvPr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13E2A-E326-8941-BE05-5EF6102B55B9}"/>
              </a:ext>
            </a:extLst>
          </p:cNvPr>
          <p:cNvSpPr/>
          <p:nvPr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9084-18AF-BD48-B0DB-17E7642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Capability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5FD91-8F0A-6248-92B1-AB80112B9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D8F8D83-DAFB-0243-B191-7753E27FA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3" r="23586" b="60569"/>
          <a:stretch/>
        </p:blipFill>
        <p:spPr>
          <a:xfrm>
            <a:off x="325516" y="1034379"/>
            <a:ext cx="11430000" cy="4114800"/>
          </a:xfrm>
          <a:prstGeom prst="rect">
            <a:avLst/>
          </a:prstGeom>
          <a:ln w="5715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59E40-DB98-0544-BF7E-99F9906BE330}"/>
              </a:ext>
            </a:extLst>
          </p:cNvPr>
          <p:cNvSpPr txBox="1"/>
          <p:nvPr/>
        </p:nvSpPr>
        <p:spPr>
          <a:xfrm>
            <a:off x="436484" y="5149179"/>
            <a:ext cx="515721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This is a catalog of capabilities, not necessarily the capabilities you have.</a:t>
            </a:r>
          </a:p>
        </p:txBody>
      </p:sp>
    </p:spTree>
    <p:extLst>
      <p:ext uri="{BB962C8B-B14F-4D97-AF65-F5344CB8AC3E}">
        <p14:creationId xmlns:p14="http://schemas.microsoft.com/office/powerpoint/2010/main" val="61669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Great to know but are we there yet?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21</a:t>
            </a:fld>
            <a:endParaRPr lang="en-US"/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D6ED0192-9445-074C-B167-CD951ABA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7231" y="246011"/>
            <a:ext cx="5411449" cy="54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0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B80-407B-7845-AAA2-0255D041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F2F78-32EF-5D42-AC71-AA7838A6F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48968D-8A4F-9B47-9FE7-4D9785DEF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145617"/>
              </p:ext>
            </p:extLst>
          </p:nvPr>
        </p:nvGraphicFramePr>
        <p:xfrm>
          <a:off x="1651403" y="1036836"/>
          <a:ext cx="8128000" cy="56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1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C7A-B416-C54D-B682-0CFC1711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Making 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C06D0-F494-C143-84BF-D0E611703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60DCB-804E-C347-B25E-8C1480F66399}"/>
              </a:ext>
            </a:extLst>
          </p:cNvPr>
          <p:cNvSpPr txBox="1"/>
          <p:nvPr/>
        </p:nvSpPr>
        <p:spPr>
          <a:xfrm>
            <a:off x="325516" y="922822"/>
            <a:ext cx="9440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Make a list of your people/roles, processes,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Look for where you have implemented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Group similar things together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3C268-C03C-EC47-8E2C-F6CD2ACB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6" y="2545818"/>
            <a:ext cx="10278994" cy="37466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4EA005B-135F-A14C-8ACF-8353318C8958}"/>
              </a:ext>
            </a:extLst>
          </p:cNvPr>
          <p:cNvGrpSpPr/>
          <p:nvPr/>
        </p:nvGrpSpPr>
        <p:grpSpPr>
          <a:xfrm>
            <a:off x="10522705" y="-183122"/>
            <a:ext cx="1795859" cy="1795859"/>
            <a:chOff x="3166070" y="1867"/>
            <a:chExt cx="1795859" cy="179585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FCC78A-4143-384E-87DE-400E04C93B5C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8F2E233C-A0E0-DB4B-81CE-CCA5FF5EA528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Inventory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04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C7A-B416-C54D-B682-0CFC1711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and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4C06D0-F494-C143-84BF-D0E611703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0B369-C962-6948-BE9F-12F17EFA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5" y="2224240"/>
            <a:ext cx="9897984" cy="37539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697A69-3720-AD4C-94EF-5B0C42DD32D5}"/>
              </a:ext>
            </a:extLst>
          </p:cNvPr>
          <p:cNvSpPr txBox="1">
            <a:spLocks/>
          </p:cNvSpPr>
          <p:nvPr/>
        </p:nvSpPr>
        <p:spPr>
          <a:xfrm>
            <a:off x="461315" y="1596443"/>
            <a:ext cx="3398809" cy="45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Technology to capability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37C02-B663-9049-8462-8CDF125A1F4F}"/>
              </a:ext>
            </a:extLst>
          </p:cNvPr>
          <p:cNvSpPr txBox="1"/>
          <p:nvPr/>
        </p:nvSpPr>
        <p:spPr>
          <a:xfrm>
            <a:off x="325516" y="1162553"/>
            <a:ext cx="989798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Compare you list to the capability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Add your implementations to the Matrix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3AB64E-1335-D041-A686-5D92F7CB6976}"/>
              </a:ext>
            </a:extLst>
          </p:cNvPr>
          <p:cNvGrpSpPr/>
          <p:nvPr/>
        </p:nvGrpSpPr>
        <p:grpSpPr>
          <a:xfrm>
            <a:off x="10532066" y="-169267"/>
            <a:ext cx="1795859" cy="1795859"/>
            <a:chOff x="3166070" y="1867"/>
            <a:chExt cx="1795859" cy="17958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F07451-68E3-AB43-A7C9-2E4ABE7138A1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6BD9BA13-47F1-A44E-9578-D95D008AEE59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Model </a:t>
              </a:r>
              <a:r>
                <a:rPr lang="en-US" sz="2400" kern="1200"/>
                <a:t>&amp; Matrix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57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DB3A2BF-B4B4-AC48-94C7-AB1E0A13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109"/>
            <a:ext cx="12344647" cy="5153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ADC30-BBC6-5948-AF68-E5EA1BFD96BB}"/>
              </a:ext>
            </a:extLst>
          </p:cNvPr>
          <p:cNvSpPr txBox="1"/>
          <p:nvPr/>
        </p:nvSpPr>
        <p:spPr>
          <a:xfrm>
            <a:off x="2867891" y="284074"/>
            <a:ext cx="3228109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implementation of security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6C09D0-F33E-284C-BC82-B26502297AD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81946" y="1115071"/>
            <a:ext cx="1503218" cy="231392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4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87644-35C5-6543-9DF5-D7466986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885"/>
            <a:ext cx="12090737" cy="4231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644C5-BA53-5E46-A187-341669B5EB06}"/>
              </a:ext>
            </a:extLst>
          </p:cNvPr>
          <p:cNvSpPr txBox="1"/>
          <p:nvPr/>
        </p:nvSpPr>
        <p:spPr>
          <a:xfrm>
            <a:off x="8839201" y="5355932"/>
            <a:ext cx="310688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Service/Function being implemented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35FCCC-A3BF-5C4E-A7EE-5D97958DB2B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392645" y="4281055"/>
            <a:ext cx="746410" cy="1074877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A4FA9C-3680-6849-B4B9-6F1B797ECABD}"/>
              </a:ext>
            </a:extLst>
          </p:cNvPr>
          <p:cNvSpPr txBox="1"/>
          <p:nvPr/>
        </p:nvSpPr>
        <p:spPr>
          <a:xfrm>
            <a:off x="1468581" y="5000455"/>
            <a:ext cx="3546765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The number of Services/Functions that are implemented with this technology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FD25B6-6B74-584C-AA97-4B9BF8735BE7}"/>
              </a:ext>
            </a:extLst>
          </p:cNvPr>
          <p:cNvCxnSpPr>
            <a:cxnSpLocks/>
          </p:cNvCxnSpPr>
          <p:nvPr/>
        </p:nvCxnSpPr>
        <p:spPr>
          <a:xfrm flipV="1">
            <a:off x="5015346" y="4222611"/>
            <a:ext cx="1274617" cy="15626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0FECB-7802-474F-B7FB-B5990173E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172E5-646A-C147-B8CF-B59D24FE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9853719" cy="64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3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C00E-51F5-B84D-9CBA-ABE8190C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Maturity assessment using the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52762-423A-8E49-90B7-96B4C5DCE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FFCFA-2B29-B445-9EB1-488D0938C8AC}"/>
              </a:ext>
            </a:extLst>
          </p:cNvPr>
          <p:cNvSpPr txBox="1"/>
          <p:nvPr/>
        </p:nvSpPr>
        <p:spPr>
          <a:xfrm>
            <a:off x="6566485" y="1815476"/>
            <a:ext cx="4551709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By setting a target state and evaluating your current functionality you can get some idea of your general maturity.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You can’t necessarily judge the maturity of a capability by the number of technologies that meet a capability. There may be other circumstances that have to be considered.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C70FD3-7D0B-5241-80AD-53E474111C53}"/>
              </a:ext>
            </a:extLst>
          </p:cNvPr>
          <p:cNvGrpSpPr/>
          <p:nvPr/>
        </p:nvGrpSpPr>
        <p:grpSpPr>
          <a:xfrm>
            <a:off x="10548831" y="-113847"/>
            <a:ext cx="1795859" cy="1795859"/>
            <a:chOff x="3166070" y="1867"/>
            <a:chExt cx="1795859" cy="17958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609007-1308-F447-980F-DE6214578283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2327FAE2-EE93-C54C-961D-9363299ADB51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CD5F8F0-591A-2E46-95C5-82526C888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85"/>
          <a:stretch/>
        </p:blipFill>
        <p:spPr>
          <a:xfrm>
            <a:off x="34187" y="1111668"/>
            <a:ext cx="6400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3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7767E-3619-074A-A717-9F30D67C48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C0520-7A6C-A646-8D55-B1CBE58E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27" y="0"/>
            <a:ext cx="547471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06D7DC5-6019-D543-9D13-2BB8A4CFED21}"/>
              </a:ext>
            </a:extLst>
          </p:cNvPr>
          <p:cNvGrpSpPr/>
          <p:nvPr/>
        </p:nvGrpSpPr>
        <p:grpSpPr>
          <a:xfrm>
            <a:off x="10548831" y="-113847"/>
            <a:ext cx="1795859" cy="1795859"/>
            <a:chOff x="3166070" y="1867"/>
            <a:chExt cx="1795859" cy="17958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205A76-BA3E-E142-B0C3-44342E1F7E81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ACEA813-3DEE-EB4F-821E-B4DE744C4082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6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B6AA-F027-204A-8182-5503B040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41E9BF-B02E-CB48-9C16-8CE1BA12CE05}"/>
              </a:ext>
            </a:extLst>
          </p:cNvPr>
          <p:cNvSpPr txBox="1">
            <a:spLocks/>
          </p:cNvSpPr>
          <p:nvPr/>
        </p:nvSpPr>
        <p:spPr>
          <a:xfrm>
            <a:off x="340166" y="0"/>
            <a:ext cx="7069216" cy="794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 typical day in security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0723577-9919-3142-AC0B-2B4907A93344}"/>
              </a:ext>
            </a:extLst>
          </p:cNvPr>
          <p:cNvSpPr txBox="1">
            <a:spLocks/>
          </p:cNvSpPr>
          <p:nvPr/>
        </p:nvSpPr>
        <p:spPr>
          <a:xfrm>
            <a:off x="11588680" y="6490119"/>
            <a:ext cx="452437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87C8C-FB93-F749-A32B-FDEADC74AE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phic 7" descr="Person eating with solid fill">
            <a:extLst>
              <a:ext uri="{FF2B5EF4-FFF2-40B4-BE49-F238E27FC236}">
                <a16:creationId xmlns:a16="http://schemas.microsoft.com/office/drawing/2014/main" id="{30D8F29E-0D0E-474E-889B-5344E9970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944889"/>
            <a:ext cx="1630680" cy="1630680"/>
          </a:xfrm>
          <a:prstGeom prst="rect">
            <a:avLst/>
          </a:prstGeom>
        </p:spPr>
      </p:pic>
      <p:pic>
        <p:nvPicPr>
          <p:cNvPr id="9" name="Graphic 8" descr="Thought bubble outline">
            <a:extLst>
              <a:ext uri="{FF2B5EF4-FFF2-40B4-BE49-F238E27FC236}">
                <a16:creationId xmlns:a16="http://schemas.microsoft.com/office/drawing/2014/main" id="{8077E064-E485-3E49-B4DD-E923A1050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2483" y="-1146332"/>
            <a:ext cx="10403001" cy="7218195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5D59A206-4A6B-844F-8485-5F1107941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0124" y="5020979"/>
            <a:ext cx="1478280" cy="1478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88FDD6-C6DF-AE4F-B1FC-D3F17430B3A1}"/>
              </a:ext>
            </a:extLst>
          </p:cNvPr>
          <p:cNvSpPr txBox="1"/>
          <p:nvPr/>
        </p:nvSpPr>
        <p:spPr>
          <a:xfrm>
            <a:off x="5477256" y="1142213"/>
            <a:ext cx="6480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had lunch with a thought-leading vendor, and they said we could replace everything with an AI-centric quantum blockchain-verified precognitive edge service. 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For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less money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than you are spending now!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418B-AA12-EB43-84B6-375761DC722E}"/>
              </a:ext>
            </a:extLst>
          </p:cNvPr>
          <p:cNvSpPr txBox="1"/>
          <p:nvPr/>
        </p:nvSpPr>
        <p:spPr>
          <a:xfrm rot="18718998">
            <a:off x="1067790" y="174604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S.A.S.E…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96BB6-4DD0-6B4D-824A-F275D3824D42}"/>
              </a:ext>
            </a:extLst>
          </p:cNvPr>
          <p:cNvSpPr txBox="1"/>
          <p:nvPr/>
        </p:nvSpPr>
        <p:spPr>
          <a:xfrm rot="19850309">
            <a:off x="1647386" y="231810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ZT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130AB-8328-E84C-8742-503AEE7EC90B}"/>
              </a:ext>
            </a:extLst>
          </p:cNvPr>
          <p:cNvSpPr txBox="1"/>
          <p:nvPr/>
        </p:nvSpPr>
        <p:spPr>
          <a:xfrm rot="17639874">
            <a:off x="111029" y="2219189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SOAR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BD330-BC5F-FD40-BE6F-0CC102D51325}"/>
              </a:ext>
            </a:extLst>
          </p:cNvPr>
          <p:cNvSpPr txBox="1"/>
          <p:nvPr/>
        </p:nvSpPr>
        <p:spPr>
          <a:xfrm rot="19388794">
            <a:off x="896451" y="239147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iSOC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83674-6D36-4841-AA03-8D6A5FF5F24E}"/>
              </a:ext>
            </a:extLst>
          </p:cNvPr>
          <p:cNvSpPr txBox="1"/>
          <p:nvPr/>
        </p:nvSpPr>
        <p:spPr>
          <a:xfrm>
            <a:off x="695652" y="3018935"/>
            <a:ext cx="295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Ransomware Prevention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9B6D6-EE38-3047-AA1F-E170C0D9303E}"/>
              </a:ext>
            </a:extLst>
          </p:cNvPr>
          <p:cNvSpPr txBox="1"/>
          <p:nvPr/>
        </p:nvSpPr>
        <p:spPr>
          <a:xfrm rot="1262389">
            <a:off x="1353046" y="352895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UEBA…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01C95-EC4C-664A-A9C3-825DA418EDD6}"/>
              </a:ext>
            </a:extLst>
          </p:cNvPr>
          <p:cNvSpPr txBox="1"/>
          <p:nvPr/>
        </p:nvSpPr>
        <p:spPr>
          <a:xfrm rot="2131674">
            <a:off x="1284915" y="428241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NFT…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6740F-D2EB-A545-8C47-BA42F8B1A45E}"/>
              </a:ext>
            </a:extLst>
          </p:cNvPr>
          <p:cNvSpPr txBox="1"/>
          <p:nvPr/>
        </p:nvSpPr>
        <p:spPr>
          <a:xfrm rot="17459735">
            <a:off x="442214" y="1461198"/>
            <a:ext cx="15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Ethereum…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7D0AE-1727-C94F-8E08-B289D956E97C}"/>
              </a:ext>
            </a:extLst>
          </p:cNvPr>
          <p:cNvSpPr txBox="1"/>
          <p:nvPr/>
        </p:nvSpPr>
        <p:spPr>
          <a:xfrm rot="1526677">
            <a:off x="1952602" y="4046189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XDR++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A5FA5-8A8C-3143-8E34-D0DD18FA29A4}"/>
              </a:ext>
            </a:extLst>
          </p:cNvPr>
          <p:cNvSpPr txBox="1"/>
          <p:nvPr/>
        </p:nvSpPr>
        <p:spPr>
          <a:xfrm>
            <a:off x="3910951" y="6142283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Leadership</a:t>
            </a:r>
          </a:p>
        </p:txBody>
      </p:sp>
    </p:spTree>
    <p:extLst>
      <p:ext uri="{BB962C8B-B14F-4D97-AF65-F5344CB8AC3E}">
        <p14:creationId xmlns:p14="http://schemas.microsoft.com/office/powerpoint/2010/main" val="4136814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5904-6CD8-634A-8900-6B93AFB0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assessment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872B8-2B51-EE47-8D32-D6213D764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6FB4C-B33B-A843-9AB8-4C7E8108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2" y="938082"/>
            <a:ext cx="5385768" cy="4981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4477A-4A91-894B-9669-A5464F1F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46" y="1491953"/>
            <a:ext cx="3954543" cy="33576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97392F-4A3F-CD4E-AC6F-E3B57F966898}"/>
              </a:ext>
            </a:extLst>
          </p:cNvPr>
          <p:cNvGrpSpPr/>
          <p:nvPr/>
        </p:nvGrpSpPr>
        <p:grpSpPr>
          <a:xfrm>
            <a:off x="10548831" y="-109563"/>
            <a:ext cx="1795859" cy="1795859"/>
            <a:chOff x="3166070" y="1867"/>
            <a:chExt cx="1795859" cy="17958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6D561A-CA69-934E-B7A9-603D8A02D5DC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4E253135-F8F5-5B4D-85F0-01B215694BF6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Assess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78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074-DCCC-204C-8525-C8194C98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BC3C0-20CA-004F-BDF9-89D222FC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AAA941-4E39-1345-8EE5-D027E0AEEF94}"/>
              </a:ext>
            </a:extLst>
          </p:cNvPr>
          <p:cNvGrpSpPr/>
          <p:nvPr/>
        </p:nvGrpSpPr>
        <p:grpSpPr>
          <a:xfrm>
            <a:off x="10577002" y="-91366"/>
            <a:ext cx="1795859" cy="1795859"/>
            <a:chOff x="3166070" y="1867"/>
            <a:chExt cx="1795859" cy="17958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19DF8F-B608-604F-9B9A-870DF536BB75}"/>
                </a:ext>
              </a:extLst>
            </p:cNvPr>
            <p:cNvSpPr/>
            <p:nvPr/>
          </p:nvSpPr>
          <p:spPr>
            <a:xfrm>
              <a:off x="3166070" y="1867"/>
              <a:ext cx="1795859" cy="17958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DBD40C4-173B-BF4F-AED2-7EF5EFC99DB4}"/>
                </a:ext>
              </a:extLst>
            </p:cNvPr>
            <p:cNvSpPr txBox="1"/>
            <p:nvPr/>
          </p:nvSpPr>
          <p:spPr>
            <a:xfrm>
              <a:off x="3429067" y="264864"/>
              <a:ext cx="1269865" cy="1269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Change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7F8029D-AA84-B04C-87E2-C8D3C582D6B6}"/>
              </a:ext>
            </a:extLst>
          </p:cNvPr>
          <p:cNvSpPr/>
          <p:nvPr/>
        </p:nvSpPr>
        <p:spPr>
          <a:xfrm>
            <a:off x="325516" y="3032145"/>
            <a:ext cx="2138548" cy="1143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Gap or Issue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CC392-C0B3-0C4A-BDB3-B47013F86A46}"/>
              </a:ext>
            </a:extLst>
          </p:cNvPr>
          <p:cNvSpPr/>
          <p:nvPr/>
        </p:nvSpPr>
        <p:spPr>
          <a:xfrm>
            <a:off x="3367629" y="137222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Capability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342B3-F9F0-6B4D-BD77-E21EE80FEC6F}"/>
              </a:ext>
            </a:extLst>
          </p:cNvPr>
          <p:cNvSpPr/>
          <p:nvPr/>
        </p:nvSpPr>
        <p:spPr>
          <a:xfrm>
            <a:off x="3367629" y="3032145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Service or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11FF1-592D-384C-879B-0608C0B6053C}"/>
              </a:ext>
            </a:extLst>
          </p:cNvPr>
          <p:cNvSpPr/>
          <p:nvPr/>
        </p:nvSpPr>
        <p:spPr>
          <a:xfrm>
            <a:off x="3367629" y="4771768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Change in 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DFDBA-728D-BF40-AF3B-57896C59C0E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464064" y="1943721"/>
            <a:ext cx="903565" cy="165992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F0634-1A5D-8042-A1FC-46F8F746FDD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464064" y="3603645"/>
            <a:ext cx="90356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5AEBCE-BDF0-2540-BCC9-22CFECE4F17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464064" y="3603645"/>
            <a:ext cx="903565" cy="173962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A47A30-1E9E-574C-91B3-AE1E97FC2177}"/>
              </a:ext>
            </a:extLst>
          </p:cNvPr>
          <p:cNvSpPr/>
          <p:nvPr/>
        </p:nvSpPr>
        <p:spPr>
          <a:xfrm>
            <a:off x="6375607" y="1372221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New Services or Functions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2265E-6DB7-2840-9BBE-1BCCCEC5D77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06177" y="1943721"/>
            <a:ext cx="86943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9111A81-B0F1-B545-9148-EF30DCF46C1E}"/>
              </a:ext>
            </a:extLst>
          </p:cNvPr>
          <p:cNvSpPr/>
          <p:nvPr/>
        </p:nvSpPr>
        <p:spPr>
          <a:xfrm>
            <a:off x="9250265" y="3157772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Implement or Purchase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7C0BF4-EBD8-2046-A2FB-3760843E35DB}"/>
              </a:ext>
            </a:extLst>
          </p:cNvPr>
          <p:cNvSpPr/>
          <p:nvPr/>
        </p:nvSpPr>
        <p:spPr>
          <a:xfrm>
            <a:off x="9250265" y="4544507"/>
            <a:ext cx="2138548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Drop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64A45E7-1331-4A40-9359-17109DDBBDBF}"/>
              </a:ext>
            </a:extLst>
          </p:cNvPr>
          <p:cNvSpPr/>
          <p:nvPr/>
        </p:nvSpPr>
        <p:spPr>
          <a:xfrm>
            <a:off x="7444881" y="3729272"/>
            <a:ext cx="1556365" cy="13427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5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AF92-FC64-CD47-9160-3062962C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Rinse and Repeat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EC38B-5847-8D47-8C25-50739E425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263C41-D0D0-FC4E-AD82-2A68EF10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745586"/>
              </p:ext>
            </p:extLst>
          </p:nvPr>
        </p:nvGraphicFramePr>
        <p:xfrm>
          <a:off x="1598729" y="1093108"/>
          <a:ext cx="7604810" cy="539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36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75" y="0"/>
            <a:ext cx="5411449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Visual Mapping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4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7466-8CE1-7D42-8766-54D02AE5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FD0F3D48-9ABE-F54B-87B8-C04F2FCC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3" y="-6476"/>
            <a:ext cx="7994073" cy="68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71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7466-8CE1-7D42-8766-54D02AE5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FD0F3D48-9ABE-F54B-87B8-C04F2FCC3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16" b="-8520"/>
          <a:stretch/>
        </p:blipFill>
        <p:spPr>
          <a:xfrm>
            <a:off x="150883" y="115428"/>
            <a:ext cx="11587461" cy="66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6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10E4A-677E-0C4A-9021-2DF808FAA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B3EBAE-BB76-1648-B539-C290D3AB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58" y="0"/>
            <a:ext cx="96514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FC2F6-F13C-574C-A3DF-66BFBBD5A2AA}"/>
              </a:ext>
            </a:extLst>
          </p:cNvPr>
          <p:cNvSpPr txBox="1"/>
          <p:nvPr/>
        </p:nvSpPr>
        <p:spPr>
          <a:xfrm>
            <a:off x="7002884" y="5843271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Cloud Capability</a:t>
            </a:r>
            <a:br>
              <a:rPr lang="en-US" sz="2400" dirty="0"/>
            </a:br>
            <a:r>
              <a:rPr lang="en-US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42127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95693-24DA-1A4F-AC44-22B6CA6A14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D504D5-5E1B-AB4F-BBD4-9349E507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58" y="0"/>
            <a:ext cx="96514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8E350D-4F5B-ED41-ADAF-427599657809}"/>
              </a:ext>
            </a:extLst>
          </p:cNvPr>
          <p:cNvSpPr txBox="1"/>
          <p:nvPr/>
        </p:nvSpPr>
        <p:spPr>
          <a:xfrm>
            <a:off x="7002884" y="5843271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AWS Capability</a:t>
            </a:r>
            <a:br>
              <a:rPr lang="en-US" sz="2400" dirty="0"/>
            </a:br>
            <a:r>
              <a:rPr lang="en-US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19123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658-C23E-CA41-AA08-642F512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make decisions like a boss yet?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8E21-C4C5-8548-8120-1E0D3A15F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5C21-0EE7-1549-9A4C-3DEA9F81371F}"/>
              </a:ext>
            </a:extLst>
          </p:cNvPr>
          <p:cNvSpPr txBox="1"/>
          <p:nvPr/>
        </p:nvSpPr>
        <p:spPr>
          <a:xfrm>
            <a:off x="325516" y="953167"/>
            <a:ext cx="113233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What technologies and implementations do we have for security?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now look at your Matrix for the specific area in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Don’t we have something that will do that already?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see what you have that overlaps, you may also use addition data (columns) to see what makes them different such as platform or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We are covering the important stuff, right?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You can ask them what they think is important. It should be in your model. Maybe you need a discussion on what is important.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Is there anything we can DROP, stop supporting, cancel the contract?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What happens when this services goes out of support?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See what specific areas of security will be affected and if you have multiple implementations for that coverage. 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15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658-C23E-CA41-AA08-642F512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decisions - Continued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8E21-C4C5-8548-8120-1E0D3A15F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5C21-0EE7-1549-9A4C-3DEA9F81371F}"/>
              </a:ext>
            </a:extLst>
          </p:cNvPr>
          <p:cNvSpPr txBox="1"/>
          <p:nvPr/>
        </p:nvSpPr>
        <p:spPr>
          <a:xfrm>
            <a:off x="325516" y="953167"/>
            <a:ext cx="11323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Which way should we grow or improve?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How does this fit with the long-term road map?</a:t>
            </a: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How do I plan the work for next year?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Look at your Matrix and diagrams you can see obvious gaps or places that you don’t have coverage that is needed. These discoveries should be turned into plans and projects.</a:t>
            </a:r>
          </a:p>
          <a:p>
            <a:pPr lvl="1"/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b="1" dirty="0">
                <a:latin typeface="Palatino" pitchFamily="2" charset="77"/>
                <a:ea typeface="Palatino" pitchFamily="2" charset="77"/>
              </a:rPr>
              <a:t>I know we just moved to the cloud but I though we already implemented that security thing.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</a:rPr>
              <a:t>This may take more contextual diagrams or some extra columns in the Matrix to show what platforms apply but it can be answered.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86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3293-390A-E043-B649-0B7BB648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" y="113170"/>
            <a:ext cx="7069216" cy="615494"/>
          </a:xfrm>
        </p:spPr>
        <p:txBody>
          <a:bodyPr>
            <a:normAutofit/>
          </a:bodyPr>
          <a:lstStyle/>
          <a:p>
            <a:r>
              <a:rPr lang="en-US" dirty="0"/>
              <a:t>Those questions and decisions pile up*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AF52C6-BDFC-524E-BC7F-3FCFA84A5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4E458-D973-DB43-B7F1-FCBC5BEC90B1}"/>
              </a:ext>
            </a:extLst>
          </p:cNvPr>
          <p:cNvSpPr txBox="1"/>
          <p:nvPr/>
        </p:nvSpPr>
        <p:spPr>
          <a:xfrm>
            <a:off x="594360" y="946270"/>
            <a:ext cx="1132332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What technologies and implementations do we have for security?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Don’t we have something that will do that already?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We are covering the important stuff, right?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Is there anything we can DROP?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Which way should we grow or improve?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What happens when this services goes out of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 I plan the work for next year?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 know we just moved to the cloud but I though we already implemented that security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this fit with the long-term road map?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that new security product fit 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How does all this relate to our security controls?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Is our organization organized correctly?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Where are we spending our money?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* This is a good example of a bad slide</a:t>
            </a:r>
          </a:p>
        </p:txBody>
      </p:sp>
    </p:spTree>
    <p:extLst>
      <p:ext uri="{BB962C8B-B14F-4D97-AF65-F5344CB8AC3E}">
        <p14:creationId xmlns:p14="http://schemas.microsoft.com/office/powerpoint/2010/main" val="2252136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 security decisions should now be more: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fld id="{98087C8C-FB93-F749-A32B-FDEADC74AE65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t>40</a:t>
            </a:fld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E954BA-EE02-A74B-B3BF-1CA7D26E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836" y="0"/>
            <a:ext cx="5846164" cy="685800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Consistent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 A reusable process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Traceable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 can follow you decision path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Valuable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Your answers are meaningful to you and not just guesses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Transparent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The process is open and documented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Deliberate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– For the most part </a:t>
            </a:r>
          </a:p>
        </p:txBody>
      </p:sp>
    </p:spTree>
    <p:extLst>
      <p:ext uri="{BB962C8B-B14F-4D97-AF65-F5344CB8AC3E}">
        <p14:creationId xmlns:p14="http://schemas.microsoft.com/office/powerpoint/2010/main" val="3182225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4B56-1AD5-A94D-9EBE-DEB14630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93" y="675533"/>
            <a:ext cx="9025322" cy="185598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Making Security Decisions Like a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5D04-DC4F-0444-BD97-1EBFA47F8A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5793" y="4450781"/>
            <a:ext cx="9144000" cy="2170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Ron Parker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scmunk</a:t>
            </a:r>
            <a:r>
              <a:rPr lang="en-US" dirty="0"/>
              <a:t>/decisions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</a:rPr>
              <a:t>http://www.secretchipmunk.com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bg1"/>
                </a:solidFill>
                <a:latin typeface="Palatino"/>
              </a:rPr>
              <a:t>@scmunk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FF108-1E6B-204B-B6FE-85096488F34D}"/>
              </a:ext>
            </a:extLst>
          </p:cNvPr>
          <p:cNvSpPr/>
          <p:nvPr/>
        </p:nvSpPr>
        <p:spPr>
          <a:xfrm>
            <a:off x="7964871" y="2470920"/>
            <a:ext cx="4561113" cy="4561113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1B8A-9A6C-D446-9E56-9EF149158907}"/>
              </a:ext>
            </a:extLst>
          </p:cNvPr>
          <p:cNvSpPr/>
          <p:nvPr/>
        </p:nvSpPr>
        <p:spPr>
          <a:xfrm>
            <a:off x="8422072" y="3090610"/>
            <a:ext cx="4044044" cy="4044044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5D9573-7AEA-5E4C-8967-0DA48A52E11F}"/>
              </a:ext>
            </a:extLst>
          </p:cNvPr>
          <p:cNvSpPr/>
          <p:nvPr/>
        </p:nvSpPr>
        <p:spPr>
          <a:xfrm>
            <a:off x="8860219" y="2984476"/>
            <a:ext cx="3940629" cy="3940629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45CB9-D935-3246-A6A2-CFF47020BF70}"/>
              </a:ext>
            </a:extLst>
          </p:cNvPr>
          <p:cNvSpPr/>
          <p:nvPr/>
        </p:nvSpPr>
        <p:spPr>
          <a:xfrm>
            <a:off x="9455407" y="6343278"/>
            <a:ext cx="274320" cy="2743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E6F2F-364C-4441-9B9B-6C771D1F36D8}"/>
              </a:ext>
            </a:extLst>
          </p:cNvPr>
          <p:cNvSpPr/>
          <p:nvPr/>
        </p:nvSpPr>
        <p:spPr>
          <a:xfrm>
            <a:off x="11590719" y="3429000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13E2A-E326-8941-BE05-5EF6102B55B9}"/>
              </a:ext>
            </a:extLst>
          </p:cNvPr>
          <p:cNvSpPr/>
          <p:nvPr/>
        </p:nvSpPr>
        <p:spPr>
          <a:xfrm>
            <a:off x="7922007" y="4450781"/>
            <a:ext cx="127322" cy="1273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C70EE1-826C-684F-8188-C75D9ACDE0E9}"/>
              </a:ext>
            </a:extLst>
          </p:cNvPr>
          <p:cNvSpPr txBox="1">
            <a:spLocks/>
          </p:cNvSpPr>
          <p:nvPr/>
        </p:nvSpPr>
        <p:spPr>
          <a:xfrm>
            <a:off x="3935895" y="3025120"/>
            <a:ext cx="4320209" cy="1055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7864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EC71-F050-C84B-895E-CC593717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C84F0-397C-8E41-ABA3-7F88954AF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FF85B-7817-2E44-9EC2-4562F0BC349F}"/>
              </a:ext>
            </a:extLst>
          </p:cNvPr>
          <p:cNvSpPr txBox="1"/>
          <p:nvPr/>
        </p:nvSpPr>
        <p:spPr>
          <a:xfrm>
            <a:off x="484909" y="1219200"/>
            <a:ext cx="10557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Making Decisions Like a Boss Artifacts</a:t>
            </a:r>
          </a:p>
          <a:p>
            <a:r>
              <a:rPr lang="en-US" dirty="0">
                <a:hlinkClick r:id="rId2"/>
              </a:rPr>
              <a:t>https://github.com/scmunk/decisions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Archimate</a:t>
            </a:r>
            <a:endParaRPr lang="en-US" b="1" dirty="0"/>
          </a:p>
          <a:p>
            <a:r>
              <a:rPr lang="en-US" dirty="0">
                <a:hlinkClick r:id="rId3"/>
              </a:rPr>
              <a:t>https://pubs.opengroup.org/architecture/archimate3-doc/chap01.html#_Toc10045266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Archi – a modeling tool</a:t>
            </a:r>
          </a:p>
          <a:p>
            <a:r>
              <a:rPr lang="en-US" dirty="0">
                <a:hlinkClick r:id="rId4"/>
              </a:rPr>
              <a:t>https://www.archimatetool.com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Draw.io</a:t>
            </a:r>
            <a:r>
              <a:rPr lang="en-US" b="1" dirty="0"/>
              <a:t> – a diagramming tool, there is an offline version too</a:t>
            </a:r>
          </a:p>
          <a:p>
            <a:r>
              <a:rPr lang="en-US" dirty="0">
                <a:hlinkClick r:id="rId5"/>
              </a:rPr>
              <a:t>https://app.diagrams.net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Question Mark with solid fill">
            <a:extLst>
              <a:ext uri="{FF2B5EF4-FFF2-40B4-BE49-F238E27FC236}">
                <a16:creationId xmlns:a16="http://schemas.microsoft.com/office/drawing/2014/main" id="{536A79E1-EE0F-C343-BE39-EB303BDC7A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0" b="10520"/>
          <a:stretch>
            <a:fillRect/>
          </a:stretch>
        </p:blipFill>
        <p:spPr>
          <a:xfrm>
            <a:off x="5183188" y="1"/>
            <a:ext cx="7008812" cy="68579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2C578-4C27-F548-A0DC-7B11A5C9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627620"/>
            <a:ext cx="5183188" cy="3230379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How do we make security decisions like a boss?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3CB13-443E-E64A-8226-3B8CA679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4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First, what makes a good decision?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795-5032-554A-BDA7-99BFFB5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5836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Good decisions are: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CB95-9FC7-2B43-B240-DFAC212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fld id="{98087C8C-FB93-F749-A32B-FDEADC74AE65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t>7</a:t>
            </a:fld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E954BA-EE02-A74B-B3BF-1CA7D26E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836" y="0"/>
            <a:ext cx="5846164" cy="685800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Consistent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 Your method can be depended upon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Traceable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 can show the factors the result is based upon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Valuable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Your answers are useful for your business and you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Transparent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– The process is open 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Deliberate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– There is no guessing (ok, maybe some)</a:t>
            </a:r>
          </a:p>
        </p:txBody>
      </p:sp>
    </p:spTree>
    <p:extLst>
      <p:ext uri="{BB962C8B-B14F-4D97-AF65-F5344CB8AC3E}">
        <p14:creationId xmlns:p14="http://schemas.microsoft.com/office/powerpoint/2010/main" val="328314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A90C-7F1F-644C-93B2-9CF4133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typical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0EE9-A2FE-3E45-911D-42E104DF3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6EB660-E384-0A4F-940B-DBDC6134D90F}"/>
              </a:ext>
            </a:extLst>
          </p:cNvPr>
          <p:cNvSpPr/>
          <p:nvPr/>
        </p:nvSpPr>
        <p:spPr>
          <a:xfrm>
            <a:off x="7256746" y="4541322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Operations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A03B3A-11D0-EE44-BB7D-3D0E943999CE}"/>
              </a:ext>
            </a:extLst>
          </p:cNvPr>
          <p:cNvSpPr/>
          <p:nvPr/>
        </p:nvSpPr>
        <p:spPr>
          <a:xfrm>
            <a:off x="1703054" y="1526969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Network Operations*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53C4BC-9368-D440-A4BA-FCBF280299A0}"/>
              </a:ext>
            </a:extLst>
          </p:cNvPr>
          <p:cNvSpPr/>
          <p:nvPr/>
        </p:nvSpPr>
        <p:spPr>
          <a:xfrm>
            <a:off x="1703054" y="3023754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Compliance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5F3D04-0856-5D49-9BDE-8BEA264A7CCA}"/>
              </a:ext>
            </a:extLst>
          </p:cNvPr>
          <p:cNvSpPr/>
          <p:nvPr/>
        </p:nvSpPr>
        <p:spPr>
          <a:xfrm>
            <a:off x="1703054" y="4541323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Threat &amp; Vulnerability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DDD8A8-0125-EE41-BCE9-54A6CFA01986}"/>
              </a:ext>
            </a:extLst>
          </p:cNvPr>
          <p:cNvSpPr/>
          <p:nvPr/>
        </p:nvSpPr>
        <p:spPr>
          <a:xfrm>
            <a:off x="7256746" y="1547750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Identity &amp; Access Management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899BFEC-B356-FC40-B08B-58CE88007ADC}"/>
              </a:ext>
            </a:extLst>
          </p:cNvPr>
          <p:cNvSpPr/>
          <p:nvPr/>
        </p:nvSpPr>
        <p:spPr>
          <a:xfrm>
            <a:off x="4479900" y="1526969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Application Security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5EBC5E-0AE3-3745-A761-C309A8364723}"/>
              </a:ext>
            </a:extLst>
          </p:cNvPr>
          <p:cNvSpPr/>
          <p:nvPr/>
        </p:nvSpPr>
        <p:spPr>
          <a:xfrm>
            <a:off x="4479900" y="3023754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Architecture &amp; Engineering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166952-823C-7D4E-9D11-87711B45F6F9}"/>
              </a:ext>
            </a:extLst>
          </p:cNvPr>
          <p:cNvSpPr/>
          <p:nvPr/>
        </p:nvSpPr>
        <p:spPr>
          <a:xfrm>
            <a:off x="4479900" y="4541322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Security Program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8A2BF0-E1DC-1F46-ADDE-D299FE79C99A}"/>
              </a:ext>
            </a:extLst>
          </p:cNvPr>
          <p:cNvSpPr/>
          <p:nvPr/>
        </p:nvSpPr>
        <p:spPr>
          <a:xfrm>
            <a:off x="7256746" y="3023753"/>
            <a:ext cx="2470068" cy="1119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Threat Intel &amp; Research</a:t>
            </a:r>
          </a:p>
        </p:txBody>
      </p:sp>
    </p:spTree>
    <p:extLst>
      <p:ext uri="{BB962C8B-B14F-4D97-AF65-F5344CB8AC3E}">
        <p14:creationId xmlns:p14="http://schemas.microsoft.com/office/powerpoint/2010/main" val="33085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62B90A0-7FAC-F141-904C-0D35E3DD6301}"/>
              </a:ext>
            </a:extLst>
          </p:cNvPr>
          <p:cNvSpPr/>
          <p:nvPr/>
        </p:nvSpPr>
        <p:spPr>
          <a:xfrm>
            <a:off x="5882245" y="3859170"/>
            <a:ext cx="1453433" cy="14534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A90C-7F1F-644C-93B2-9CF4133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area does a 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0EE9-A2FE-3E45-911D-42E104DF3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087C8C-FB93-F749-A32B-FDEADC74AE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68F74D-28C3-7746-B2D2-C82F5F5222E2}"/>
              </a:ext>
            </a:extLst>
          </p:cNvPr>
          <p:cNvSpPr/>
          <p:nvPr/>
        </p:nvSpPr>
        <p:spPr>
          <a:xfrm>
            <a:off x="5538218" y="1766759"/>
            <a:ext cx="2014026" cy="201402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7EB88-4B52-6142-8782-BEBECF07945E}"/>
              </a:ext>
            </a:extLst>
          </p:cNvPr>
          <p:cNvSpPr/>
          <p:nvPr/>
        </p:nvSpPr>
        <p:spPr>
          <a:xfrm>
            <a:off x="3860124" y="3011689"/>
            <a:ext cx="1453433" cy="14534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7DB701-C965-3243-816A-DF8CF09D06D3}"/>
              </a:ext>
            </a:extLst>
          </p:cNvPr>
          <p:cNvSpPr/>
          <p:nvPr/>
        </p:nvSpPr>
        <p:spPr>
          <a:xfrm>
            <a:off x="5088987" y="3011689"/>
            <a:ext cx="1007013" cy="10070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96E5AEF-A9FA-8B41-9E20-32C37E429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078174"/>
              </p:ext>
            </p:extLst>
          </p:nvPr>
        </p:nvGraphicFramePr>
        <p:xfrm>
          <a:off x="1423720" y="848399"/>
          <a:ext cx="8917049" cy="586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AC1C0E04-8FEE-FC49-BB55-E9D589A81297}"/>
              </a:ext>
            </a:extLst>
          </p:cNvPr>
          <p:cNvSpPr/>
          <p:nvPr/>
        </p:nvSpPr>
        <p:spPr>
          <a:xfrm>
            <a:off x="4792156" y="2240809"/>
            <a:ext cx="296831" cy="2968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829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2988</TotalTime>
  <Words>2405</Words>
  <Application>Microsoft Macintosh PowerPoint</Application>
  <PresentationFormat>Widescreen</PresentationFormat>
  <Paragraphs>508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Corbel</vt:lpstr>
      <vt:lpstr>Palatino</vt:lpstr>
      <vt:lpstr>Office Theme</vt:lpstr>
      <vt:lpstr>PowerPoint Presentation</vt:lpstr>
      <vt:lpstr>Making Security Decisions Like a Boss</vt:lpstr>
      <vt:lpstr>PowerPoint Presentation</vt:lpstr>
      <vt:lpstr>Those questions and decisions pile up*</vt:lpstr>
      <vt:lpstr>PowerPoint Presentation</vt:lpstr>
      <vt:lpstr>First, what makes a good decision?</vt:lpstr>
      <vt:lpstr>Good decisions are:</vt:lpstr>
      <vt:lpstr>Looking at typical security</vt:lpstr>
      <vt:lpstr>Each area does a lot</vt:lpstr>
      <vt:lpstr>Behind each activity lies more</vt:lpstr>
      <vt:lpstr>How do we organize this a bit?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Geeky note</vt:lpstr>
      <vt:lpstr>Common InfoSec capabilities</vt:lpstr>
      <vt:lpstr>PowerPoint Presentation</vt:lpstr>
      <vt:lpstr>Capability examples</vt:lpstr>
      <vt:lpstr>Great to know but are we there yet?</vt:lpstr>
      <vt:lpstr>The approach</vt:lpstr>
      <vt:lpstr> Making a list</vt:lpstr>
      <vt:lpstr>Model and Matrix</vt:lpstr>
      <vt:lpstr>PowerPoint Presentation</vt:lpstr>
      <vt:lpstr>PowerPoint Presentation</vt:lpstr>
      <vt:lpstr>PowerPoint Presentation</vt:lpstr>
      <vt:lpstr>Maturity assessment using the matrix</vt:lpstr>
      <vt:lpstr>PowerPoint Presentation</vt:lpstr>
      <vt:lpstr>Visual assessment </vt:lpstr>
      <vt:lpstr>What about changes</vt:lpstr>
      <vt:lpstr>Rinse and Repeat</vt:lpstr>
      <vt:lpstr>Visual Mapping</vt:lpstr>
      <vt:lpstr>PowerPoint Presentation</vt:lpstr>
      <vt:lpstr>PowerPoint Presentation</vt:lpstr>
      <vt:lpstr>PowerPoint Presentation</vt:lpstr>
      <vt:lpstr>PowerPoint Presentation</vt:lpstr>
      <vt:lpstr>Can we make decisions like a boss yet?</vt:lpstr>
      <vt:lpstr>Making decisions - Continued</vt:lpstr>
      <vt:lpstr>Our security decisions should now be more:</vt:lpstr>
      <vt:lpstr>Making Security Decisions Like a Boss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Parker</dc:creator>
  <cp:lastModifiedBy>Ron Parker</cp:lastModifiedBy>
  <cp:revision>30</cp:revision>
  <dcterms:created xsi:type="dcterms:W3CDTF">2022-03-05T19:28:52Z</dcterms:created>
  <dcterms:modified xsi:type="dcterms:W3CDTF">2022-04-01T14:40:39Z</dcterms:modified>
</cp:coreProperties>
</file>