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1737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2214788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4094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2214788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9184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43091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_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62379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5770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_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61010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_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68898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1903726_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68389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22147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44362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128_202214788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639777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