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en"/>
              <a:t>Judge</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a:spcBef>
                <a:spcPts val="0"/>
              </a:spcBef>
              <a:buNone/>
            </a:pPr>
            <a:r>
              <a:rPr lang="en"/>
              <a:t>By: Sean Nevin, Zackary Squires, Maalik Howard, Quinnten Fritz</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389225"/>
            <a:ext cx="8520600" cy="572700"/>
          </a:xfrm>
          <a:prstGeom prst="rect">
            <a:avLst/>
          </a:prstGeom>
        </p:spPr>
        <p:txBody>
          <a:bodyPr anchorCtr="0" anchor="b" bIns="91425" lIns="91425" rIns="91425" tIns="91425">
            <a:noAutofit/>
          </a:bodyPr>
          <a:lstStyle/>
          <a:p>
            <a:pPr lvl="0" algn="ctr">
              <a:spcBef>
                <a:spcPts val="0"/>
              </a:spcBef>
              <a:buNone/>
            </a:pPr>
            <a:r>
              <a:rPr lang="en"/>
              <a:t>Judge</a:t>
            </a:r>
          </a:p>
        </p:txBody>
      </p:sp>
      <p:sp>
        <p:nvSpPr>
          <p:cNvPr id="242" name="Shape 24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Any Questions?</a:t>
            </a:r>
          </a:p>
        </p:txBody>
      </p:sp>
      <p:pic>
        <p:nvPicPr>
          <p:cNvPr descr="judgejudy.jpg" id="243" name="Shape 243"/>
          <p:cNvPicPr preferRelativeResize="0"/>
          <p:nvPr/>
        </p:nvPicPr>
        <p:blipFill>
          <a:blip r:embed="rId3">
            <a:alphaModFix/>
          </a:blip>
          <a:stretch>
            <a:fillRect/>
          </a:stretch>
        </p:blipFill>
        <p:spPr>
          <a:xfrm>
            <a:off x="2693227" y="1288650"/>
            <a:ext cx="5445248" cy="3280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lang="en"/>
              <a:t>Concept</a:t>
            </a:r>
          </a:p>
        </p:txBody>
      </p:sp>
      <p:sp>
        <p:nvSpPr>
          <p:cNvPr id="74" name="Shape 7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Judge is an application that attempts to blend social media as well as a game.  The basic idea is that users will create groups in which they are able to exchange pictures to have another user pick their favorite one. That user known as the “Judge” will  tell users within a group a topic to take a photo of. The users should then upload or capture a picture that best applies to that topic. Once all users submit their photos, the judge picks their favorite one. The user that wins gets a point and the game randomly cycles the role of judge to another user.  The process repeats as long as the users are </a:t>
            </a:r>
            <a:r>
              <a:rPr lang="en"/>
              <a:t>interested</a:t>
            </a:r>
            <a:r>
              <a:rPr lang="en"/>
              <a:t>. </a:t>
            </a:r>
          </a:p>
          <a:p>
            <a:pPr lvl="0">
              <a:spcBef>
                <a:spcPts val="0"/>
              </a:spcBef>
              <a:buNone/>
            </a:pPr>
            <a:r>
              <a:t/>
            </a:r>
            <a:endParaRP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Login Page</a:t>
            </a:r>
          </a:p>
        </p:txBody>
      </p:sp>
      <p:sp>
        <p:nvSpPr>
          <p:cNvPr id="80" name="Shape 80"/>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This is the First page </a:t>
            </a:r>
          </a:p>
          <a:p>
            <a:pPr indent="-228600" lvl="0" marL="457200" rtl="0">
              <a:spcBef>
                <a:spcPts val="0"/>
              </a:spcBef>
            </a:pPr>
            <a:r>
              <a:rPr lang="en"/>
              <a:t>User can Create or Login </a:t>
            </a:r>
          </a:p>
          <a:p>
            <a:pPr indent="-228600" lvl="0" marL="457200" rtl="0">
              <a:spcBef>
                <a:spcPts val="0"/>
              </a:spcBef>
            </a:pPr>
            <a:r>
              <a:rPr lang="en"/>
              <a:t>Error Messages:</a:t>
            </a:r>
          </a:p>
          <a:p>
            <a:pPr indent="-228600" lvl="1" marL="914400" rtl="0">
              <a:spcBef>
                <a:spcPts val="0"/>
              </a:spcBef>
            </a:pPr>
            <a:r>
              <a:rPr lang="en"/>
              <a:t>If user tries to log in with wrong account it gives error</a:t>
            </a:r>
          </a:p>
          <a:p>
            <a:pPr indent="-228600" lvl="1" marL="914400" rtl="0">
              <a:spcBef>
                <a:spcPts val="0"/>
              </a:spcBef>
            </a:pPr>
            <a:r>
              <a:rPr lang="en"/>
              <a:t>If user tries to login with existing account it does nothing</a:t>
            </a:r>
          </a:p>
          <a:p>
            <a:pPr indent="-228600" lvl="0" marL="457200" rtl="0">
              <a:spcBef>
                <a:spcPts val="0"/>
              </a:spcBef>
            </a:pPr>
            <a:r>
              <a:rPr lang="en"/>
              <a:t>To create account…</a:t>
            </a:r>
          </a:p>
          <a:p>
            <a:pPr indent="-228600" lvl="1" marL="914400" rtl="0">
              <a:spcBef>
                <a:spcPts val="0"/>
              </a:spcBef>
            </a:pPr>
            <a:r>
              <a:rPr lang="en"/>
              <a:t>Fill out Username </a:t>
            </a:r>
          </a:p>
          <a:p>
            <a:pPr indent="-228600" lvl="1" marL="914400" rtl="0">
              <a:spcBef>
                <a:spcPts val="0"/>
              </a:spcBef>
            </a:pPr>
            <a:r>
              <a:rPr lang="en"/>
              <a:t>Fill out Password</a:t>
            </a:r>
          </a:p>
          <a:p>
            <a:pPr indent="-228600" lvl="1" marL="914400">
              <a:spcBef>
                <a:spcPts val="0"/>
              </a:spcBef>
            </a:pPr>
            <a:r>
              <a:rPr lang="en"/>
              <a:t>Click the create account button</a:t>
            </a:r>
          </a:p>
        </p:txBody>
      </p:sp>
      <p:pic>
        <p:nvPicPr>
          <p:cNvPr descr="MrKmyi_v2DvbqJZMJAqlw1THSeSxPmdoK6kMb325kR3HKyIsb_0XPPORGjFnG64m8Ty4GqagBBNby4PEtNCeQZrYF6Pi3liXueOGuDHM3fQDftfpPIJZVBqrW3ZqK8x6ABFSRM9hM4zWJCKwhlL_cz58WG22isBXRyZ7h4QrKWk1ebhqGCY-m7U-o33GMqk6g8gWDxHGhNxosC3qESuzJGPQJ8Sp5kpwu9Zha1TS1ljkS5h2qUVWCRcZ3r77v3B6o3Yj1RO_Wk9GSj1Q-dRbWDkNGz6CoVogTbDPi6ZgNtJaIZXdmZddQb2ZvTZsXdMfAWyrC-IsL9h_E-qHRqmqgnoTCukG7HCu05yoWbhXMb-XqU4uqr1LjPVRyl5sWlKEWWv5SXHVUe7XtCieZ21nYTnnPMnqhzDM5Xl6eWx5F-Z2eOiHHLLLpWwDkgLs1bsTkmdKL2VoxkrCiRjdTwYol-nTDMjXO3MdEc4XrclgkxUAPb_0l8I301XJ5mwM-mCMcUTRV6rpHpxLEc_o_f5T0xyrg54gP3VdEG5kcfWBwK52gCK8xRcuzoHWu9NpGIxaErrrlfOHgQfJyoStaApSIKo6EWuFpg21drE9g12OwmwUjnEYRx6zi2VAQC78lz7svO0Yu0ruTea3H8TQjvlM8rYtYMSQFAJwQ--drb2gvnbuPrOxls2FUzi7xLd_yMp5DPKI6-g=w1600-h765-l75-ft" id="81" name="Shape 81"/>
          <p:cNvPicPr preferRelativeResize="0"/>
          <p:nvPr/>
        </p:nvPicPr>
        <p:blipFill>
          <a:blip r:embed="rId3">
            <a:alphaModFix/>
          </a:blip>
          <a:stretch>
            <a:fillRect/>
          </a:stretch>
        </p:blipFill>
        <p:spPr>
          <a:xfrm>
            <a:off x="5795100" y="1646300"/>
            <a:ext cx="3432075" cy="3432075"/>
          </a:xfrm>
          <a:prstGeom prst="rect">
            <a:avLst/>
          </a:prstGeom>
          <a:noFill/>
          <a:ln>
            <a:noFill/>
          </a:ln>
        </p:spPr>
      </p:pic>
      <p:sp>
        <p:nvSpPr>
          <p:cNvPr id="82" name="Shape 82"/>
          <p:cNvSpPr/>
          <p:nvPr/>
        </p:nvSpPr>
        <p:spPr>
          <a:xfrm>
            <a:off x="6910700" y="2743825"/>
            <a:ext cx="1199700" cy="1953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6911275" y="3264687"/>
            <a:ext cx="1199700" cy="1953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 name="Shape 84"/>
          <p:cNvSpPr txBox="1"/>
          <p:nvPr/>
        </p:nvSpPr>
        <p:spPr>
          <a:xfrm>
            <a:off x="6831350" y="2417400"/>
            <a:ext cx="1279200" cy="326400"/>
          </a:xfrm>
          <a:prstGeom prst="rect">
            <a:avLst/>
          </a:prstGeom>
          <a:noFill/>
          <a:ln>
            <a:noFill/>
          </a:ln>
        </p:spPr>
        <p:txBody>
          <a:bodyPr anchorCtr="0" anchor="t" bIns="91425" lIns="91425" rIns="91425" tIns="91425">
            <a:noAutofit/>
          </a:bodyPr>
          <a:lstStyle/>
          <a:p>
            <a:pPr lvl="0">
              <a:spcBef>
                <a:spcPts val="0"/>
              </a:spcBef>
              <a:buNone/>
            </a:pPr>
            <a:r>
              <a:rPr lang="en" sz="900"/>
              <a:t>Username</a:t>
            </a:r>
          </a:p>
        </p:txBody>
      </p:sp>
      <p:sp>
        <p:nvSpPr>
          <p:cNvPr id="85" name="Shape 85"/>
          <p:cNvSpPr txBox="1"/>
          <p:nvPr/>
        </p:nvSpPr>
        <p:spPr>
          <a:xfrm>
            <a:off x="6835075" y="2939150"/>
            <a:ext cx="1199700" cy="326400"/>
          </a:xfrm>
          <a:prstGeom prst="rect">
            <a:avLst/>
          </a:prstGeom>
          <a:noFill/>
          <a:ln>
            <a:noFill/>
          </a:ln>
        </p:spPr>
        <p:txBody>
          <a:bodyPr anchorCtr="0" anchor="t" bIns="91425" lIns="91425" rIns="91425" tIns="91425">
            <a:noAutofit/>
          </a:bodyPr>
          <a:lstStyle/>
          <a:p>
            <a:pPr lvl="0" rtl="0">
              <a:spcBef>
                <a:spcPts val="0"/>
              </a:spcBef>
              <a:buNone/>
            </a:pPr>
            <a:r>
              <a:rPr lang="en" sz="900"/>
              <a:t>Password</a:t>
            </a:r>
          </a:p>
        </p:txBody>
      </p:sp>
      <p:sp>
        <p:nvSpPr>
          <p:cNvPr id="86" name="Shape 86"/>
          <p:cNvSpPr/>
          <p:nvPr/>
        </p:nvSpPr>
        <p:spPr>
          <a:xfrm>
            <a:off x="6911275" y="3654779"/>
            <a:ext cx="549900" cy="2703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a:off x="7560500" y="3654779"/>
            <a:ext cx="549900" cy="2703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 name="Shape 88"/>
          <p:cNvSpPr txBox="1"/>
          <p:nvPr/>
        </p:nvSpPr>
        <p:spPr>
          <a:xfrm>
            <a:off x="6934825" y="3654775"/>
            <a:ext cx="502800" cy="326400"/>
          </a:xfrm>
          <a:prstGeom prst="rect">
            <a:avLst/>
          </a:prstGeom>
          <a:noFill/>
          <a:ln>
            <a:noFill/>
          </a:ln>
        </p:spPr>
        <p:txBody>
          <a:bodyPr anchorCtr="0" anchor="t" bIns="91425" lIns="91425" rIns="91425" tIns="91425">
            <a:noAutofit/>
          </a:bodyPr>
          <a:lstStyle/>
          <a:p>
            <a:pPr lvl="0" rtl="0">
              <a:spcBef>
                <a:spcPts val="0"/>
              </a:spcBef>
              <a:buNone/>
            </a:pPr>
            <a:r>
              <a:rPr lang="en" sz="800"/>
              <a:t>Create</a:t>
            </a:r>
          </a:p>
        </p:txBody>
      </p:sp>
      <p:sp>
        <p:nvSpPr>
          <p:cNvPr id="89" name="Shape 89"/>
          <p:cNvSpPr txBox="1"/>
          <p:nvPr/>
        </p:nvSpPr>
        <p:spPr>
          <a:xfrm>
            <a:off x="7608175" y="3654775"/>
            <a:ext cx="502800" cy="326400"/>
          </a:xfrm>
          <a:prstGeom prst="rect">
            <a:avLst/>
          </a:prstGeom>
          <a:noFill/>
          <a:ln>
            <a:noFill/>
          </a:ln>
        </p:spPr>
        <p:txBody>
          <a:bodyPr anchorCtr="0" anchor="t" bIns="91425" lIns="91425" rIns="91425" tIns="91425">
            <a:noAutofit/>
          </a:bodyPr>
          <a:lstStyle/>
          <a:p>
            <a:pPr lvl="0" rtl="0">
              <a:spcBef>
                <a:spcPts val="0"/>
              </a:spcBef>
              <a:buNone/>
            </a:pPr>
            <a:r>
              <a:rPr lang="en" sz="800"/>
              <a:t>Login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Group Page</a:t>
            </a:r>
          </a:p>
        </p:txBody>
      </p:sp>
      <p:sp>
        <p:nvSpPr>
          <p:cNvPr id="95" name="Shape 95"/>
          <p:cNvSpPr txBox="1"/>
          <p:nvPr>
            <p:ph idx="1" type="body"/>
          </p:nvPr>
        </p:nvSpPr>
        <p:spPr>
          <a:xfrm>
            <a:off x="287100" y="1887075"/>
            <a:ext cx="4264500" cy="2316900"/>
          </a:xfrm>
          <a:prstGeom prst="rect">
            <a:avLst/>
          </a:prstGeom>
        </p:spPr>
        <p:txBody>
          <a:bodyPr anchorCtr="0" anchor="t" bIns="91425" lIns="91425" rIns="91425" tIns="91425">
            <a:noAutofit/>
          </a:bodyPr>
          <a:lstStyle/>
          <a:p>
            <a:pPr indent="-228600" lvl="0" marL="457200" rtl="0">
              <a:spcBef>
                <a:spcPts val="0"/>
              </a:spcBef>
            </a:pPr>
            <a:r>
              <a:rPr lang="en"/>
              <a:t>Where the user can access their current games</a:t>
            </a:r>
          </a:p>
          <a:p>
            <a:pPr indent="-228600" lvl="0" marL="457200">
              <a:spcBef>
                <a:spcPts val="0"/>
              </a:spcBef>
            </a:pPr>
            <a:r>
              <a:rPr lang="en"/>
              <a:t>User is able to reach the Pages that get to the contact list, ability to invite the players, and change the users password.</a:t>
            </a:r>
          </a:p>
        </p:txBody>
      </p:sp>
      <p:pic>
        <p:nvPicPr>
          <p:cNvPr descr="MrKmyi_v2DvbqJZMJAqlw1THSeSxPmdoK6kMb325kR3HKyIsb_0XPPORGjFnG64m8Ty4GqagBBNby4PEtNCeQZrYF6Pi3liXueOGuDHM3fQDftfpPIJZVBqrW3ZqK8x6ABFSRM9hM4zWJCKwhlL_cz58WG22isBXRyZ7h4QrKWk1ebhqGCY-m7U-o33GMqk6g8gWDxHGhNxosC3qESuzJGPQJ8Sp5kpwu9Zha1TS1ljkS5h2qUVWCRcZ3r77v3B6o3Yj1RO_Wk9GSj1Q-dRbWDkNGz6CoVogTbDPi6ZgNtJaIZXdmZddQb2ZvTZsXdMfAWyrC-IsL9h_E-qHRqmqgnoTCukG7HCu05yoWbhXMb-XqU4uqr1LjPVRyl5sWlKEWWv5SXHVUe7XtCieZ21nYTnnPMnqhzDM5Xl6eWx5F-Z2eOiHHLLLpWwDkgLs1bsTkmdKL2VoxkrCiRjdTwYol-nTDMjXO3MdEc4XrclgkxUAPb_0l8I301XJ5mwM-mCMcUTRV6rpHpxLEc_o_f5T0xyrg54gP3VdEG5kcfWBwK52gCK8xRcuzoHWu9NpGIxaErrrlfOHgQfJyoStaApSIKo6EWuFpg21drE9g12OwmwUjnEYRx6zi2VAQC78lz7svO0Yu0ruTea3H8TQjvlM8rYtYMSQFAJwQ--drb2gvnbuPrOxls2FUzi7xLd_yMp5DPKI6-g=w1600-h765-l75-ft" id="96" name="Shape 96"/>
          <p:cNvPicPr preferRelativeResize="0"/>
          <p:nvPr/>
        </p:nvPicPr>
        <p:blipFill>
          <a:blip r:embed="rId3">
            <a:alphaModFix/>
          </a:blip>
          <a:stretch>
            <a:fillRect/>
          </a:stretch>
        </p:blipFill>
        <p:spPr>
          <a:xfrm>
            <a:off x="5718900" y="1646300"/>
            <a:ext cx="3432075" cy="3432075"/>
          </a:xfrm>
          <a:prstGeom prst="rect">
            <a:avLst/>
          </a:prstGeom>
          <a:noFill/>
          <a:ln>
            <a:noFill/>
          </a:ln>
        </p:spPr>
      </p:pic>
      <p:sp>
        <p:nvSpPr>
          <p:cNvPr id="97" name="Shape 97"/>
          <p:cNvSpPr/>
          <p:nvPr/>
        </p:nvSpPr>
        <p:spPr>
          <a:xfrm rot="10800000">
            <a:off x="8000750" y="2120650"/>
            <a:ext cx="44700" cy="46500"/>
          </a:xfrm>
          <a:prstGeom prst="ellipse">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rot="10800000">
            <a:off x="8000750" y="2196850"/>
            <a:ext cx="44700" cy="46500"/>
          </a:xfrm>
          <a:prstGeom prst="ellipse">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9" name="Shape 99"/>
          <p:cNvSpPr/>
          <p:nvPr/>
        </p:nvSpPr>
        <p:spPr>
          <a:xfrm rot="10800000">
            <a:off x="8000750" y="2273050"/>
            <a:ext cx="44700" cy="46500"/>
          </a:xfrm>
          <a:prstGeom prst="ellipse">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00" name="Shape 100"/>
          <p:cNvSpPr/>
          <p:nvPr/>
        </p:nvSpPr>
        <p:spPr>
          <a:xfrm>
            <a:off x="7692000" y="2090950"/>
            <a:ext cx="232500" cy="223200"/>
          </a:xfrm>
          <a:prstGeom prst="mathPlus">
            <a:avLst>
              <a:gd fmla="val 23520" name="adj1"/>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a:off x="6639175" y="26322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a:off x="6639175" y="28608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a:off x="6639175" y="30894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a:off x="6639175" y="33180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a:off x="6639175" y="35466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contacts-xxl.png" id="106" name="Shape 106"/>
          <p:cNvPicPr preferRelativeResize="0"/>
          <p:nvPr/>
        </p:nvPicPr>
        <p:blipFill>
          <a:blip r:embed="rId4">
            <a:alphaModFix/>
          </a:blip>
          <a:stretch>
            <a:fillRect/>
          </a:stretch>
        </p:blipFill>
        <p:spPr>
          <a:xfrm>
            <a:off x="6719775" y="2089500"/>
            <a:ext cx="232499" cy="232499"/>
          </a:xfrm>
          <a:prstGeom prst="rect">
            <a:avLst/>
          </a:prstGeom>
          <a:noFill/>
          <a:ln>
            <a:noFill/>
          </a:ln>
        </p:spPr>
      </p:pic>
      <p:sp>
        <p:nvSpPr>
          <p:cNvPr id="107" name="Shape 107"/>
          <p:cNvSpPr txBox="1"/>
          <p:nvPr/>
        </p:nvSpPr>
        <p:spPr>
          <a:xfrm>
            <a:off x="6974025" y="2565300"/>
            <a:ext cx="995100" cy="223200"/>
          </a:xfrm>
          <a:prstGeom prst="rect">
            <a:avLst/>
          </a:prstGeom>
          <a:noFill/>
          <a:ln>
            <a:noFill/>
          </a:ln>
        </p:spPr>
        <p:txBody>
          <a:bodyPr anchorCtr="0" anchor="t" bIns="91425" lIns="91425" rIns="91425" tIns="91425">
            <a:noAutofit/>
          </a:bodyPr>
          <a:lstStyle/>
          <a:p>
            <a:pPr lvl="0">
              <a:spcBef>
                <a:spcPts val="0"/>
              </a:spcBef>
              <a:buNone/>
            </a:pPr>
            <a:r>
              <a:rPr lang="en" sz="1000"/>
              <a:t>Group Name</a:t>
            </a:r>
          </a:p>
        </p:txBody>
      </p:sp>
      <p:sp>
        <p:nvSpPr>
          <p:cNvPr id="108" name="Shape 108"/>
          <p:cNvSpPr txBox="1"/>
          <p:nvPr/>
        </p:nvSpPr>
        <p:spPr>
          <a:xfrm>
            <a:off x="6974025" y="27939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Group Name</a:t>
            </a:r>
          </a:p>
        </p:txBody>
      </p:sp>
      <p:sp>
        <p:nvSpPr>
          <p:cNvPr id="109" name="Shape 109"/>
          <p:cNvSpPr txBox="1"/>
          <p:nvPr/>
        </p:nvSpPr>
        <p:spPr>
          <a:xfrm>
            <a:off x="6974025" y="30225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Group Name</a:t>
            </a:r>
          </a:p>
        </p:txBody>
      </p:sp>
      <p:sp>
        <p:nvSpPr>
          <p:cNvPr id="110" name="Shape 110"/>
          <p:cNvSpPr txBox="1"/>
          <p:nvPr/>
        </p:nvSpPr>
        <p:spPr>
          <a:xfrm>
            <a:off x="6974025" y="32511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Group Name</a:t>
            </a:r>
          </a:p>
        </p:txBody>
      </p:sp>
      <p:sp>
        <p:nvSpPr>
          <p:cNvPr id="111" name="Shape 111"/>
          <p:cNvSpPr txBox="1"/>
          <p:nvPr/>
        </p:nvSpPr>
        <p:spPr>
          <a:xfrm>
            <a:off x="6974025" y="34797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Group Name</a:t>
            </a:r>
          </a:p>
        </p:txBody>
      </p:sp>
      <p:sp>
        <p:nvSpPr>
          <p:cNvPr id="112" name="Shape 112"/>
          <p:cNvSpPr/>
          <p:nvPr/>
        </p:nvSpPr>
        <p:spPr>
          <a:xfrm>
            <a:off x="6639175" y="37752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3" name="Shape 113"/>
          <p:cNvSpPr txBox="1"/>
          <p:nvPr/>
        </p:nvSpPr>
        <p:spPr>
          <a:xfrm>
            <a:off x="6974025" y="37083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Group Name</a:t>
            </a:r>
          </a:p>
        </p:txBody>
      </p:sp>
      <p:sp>
        <p:nvSpPr>
          <p:cNvPr id="114" name="Shape 114"/>
          <p:cNvSpPr/>
          <p:nvPr/>
        </p:nvSpPr>
        <p:spPr>
          <a:xfrm>
            <a:off x="6639175" y="40038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 name="Shape 115"/>
          <p:cNvSpPr txBox="1"/>
          <p:nvPr/>
        </p:nvSpPr>
        <p:spPr>
          <a:xfrm>
            <a:off x="6974025" y="39369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Group Name</a:t>
            </a:r>
          </a:p>
        </p:txBody>
      </p:sp>
      <p:sp>
        <p:nvSpPr>
          <p:cNvPr id="116" name="Shape 116"/>
          <p:cNvSpPr/>
          <p:nvPr/>
        </p:nvSpPr>
        <p:spPr>
          <a:xfrm>
            <a:off x="6639175" y="42324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7" name="Shape 117"/>
          <p:cNvSpPr txBox="1"/>
          <p:nvPr/>
        </p:nvSpPr>
        <p:spPr>
          <a:xfrm>
            <a:off x="6974025" y="41655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Group Name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71900" y="738725"/>
            <a:ext cx="4122900" cy="767700"/>
          </a:xfrm>
          <a:prstGeom prst="rect">
            <a:avLst/>
          </a:prstGeom>
        </p:spPr>
        <p:txBody>
          <a:bodyPr anchorCtr="0" anchor="b" bIns="91425" lIns="91425" rIns="91425" tIns="91425">
            <a:noAutofit/>
          </a:bodyPr>
          <a:lstStyle/>
          <a:p>
            <a:pPr lvl="0">
              <a:spcBef>
                <a:spcPts val="0"/>
              </a:spcBef>
              <a:buNone/>
            </a:pPr>
            <a:r>
              <a:rPr lang="en"/>
              <a:t>Contact List </a:t>
            </a:r>
          </a:p>
        </p:txBody>
      </p:sp>
      <p:sp>
        <p:nvSpPr>
          <p:cNvPr id="123" name="Shape 123"/>
          <p:cNvSpPr txBox="1"/>
          <p:nvPr>
            <p:ph idx="1" type="body"/>
          </p:nvPr>
        </p:nvSpPr>
        <p:spPr>
          <a:xfrm>
            <a:off x="200950" y="1780025"/>
            <a:ext cx="4255200" cy="3416400"/>
          </a:xfrm>
          <a:prstGeom prst="rect">
            <a:avLst/>
          </a:prstGeom>
        </p:spPr>
        <p:txBody>
          <a:bodyPr anchorCtr="0" anchor="t" bIns="91425" lIns="91425" rIns="91425" tIns="91425">
            <a:noAutofit/>
          </a:bodyPr>
          <a:lstStyle/>
          <a:p>
            <a:pPr indent="-228600" lvl="0" marL="457200" rtl="0">
              <a:spcBef>
                <a:spcPts val="0"/>
              </a:spcBef>
            </a:pPr>
            <a:r>
              <a:rPr lang="en"/>
              <a:t>This page allows the user to create a group of users that will also participate in the game</a:t>
            </a:r>
          </a:p>
          <a:p>
            <a:pPr indent="-228600" lvl="0" marL="457200" rtl="0">
              <a:spcBef>
                <a:spcPts val="0"/>
              </a:spcBef>
            </a:pPr>
            <a:r>
              <a:rPr lang="en"/>
              <a:t>User must have clicked the contacts page button on previous “Groups Page”</a:t>
            </a:r>
          </a:p>
          <a:p>
            <a:pPr indent="-228600" lvl="0" marL="457200">
              <a:spcBef>
                <a:spcPts val="0"/>
              </a:spcBef>
            </a:pPr>
            <a:r>
              <a:rPr lang="en"/>
              <a:t>The user is able to add other users that play the game by clicking the add user button and typing in the username. </a:t>
            </a:r>
          </a:p>
        </p:txBody>
      </p:sp>
      <p:pic>
        <p:nvPicPr>
          <p:cNvPr descr="MrKmyi_v2DvbqJZMJAqlw1THSeSxPmdoK6kMb325kR3HKyIsb_0XPPORGjFnG64m8Ty4GqagBBNby4PEtNCeQZrYF6Pi3liXueOGuDHM3fQDftfpPIJZVBqrW3ZqK8x6ABFSRM9hM4zWJCKwhlL_cz58WG22isBXRyZ7h4QrKWk1ebhqGCY-m7U-o33GMqk6g8gWDxHGhNxosC3qESuzJGPQJ8Sp5kpwu9Zha1TS1ljkS5h2qUVWCRcZ3r77v3B6o3Yj1RO_Wk9GSj1Q-dRbWDkNGz6CoVogTbDPi6ZgNtJaIZXdmZddQb2ZvTZsXdMfAWyrC-IsL9h_E-qHRqmqgnoTCukG7HCu05yoWbhXMb-XqU4uqr1LjPVRyl5sWlKEWWv5SXHVUe7XtCieZ21nYTnnPMnqhzDM5Xl6eWx5F-Z2eOiHHLLLpWwDkgLs1bsTkmdKL2VoxkrCiRjdTwYol-nTDMjXO3MdEc4XrclgkxUAPb_0l8I301XJ5mwM-mCMcUTRV6rpHpxLEc_o_f5T0xyrg54gP3VdEG5kcfWBwK52gCK8xRcuzoHWu9NpGIxaErrrlfOHgQfJyoStaApSIKo6EWuFpg21drE9g12OwmwUjnEYRx6zi2VAQC78lz7svO0Yu0ruTea3H8TQjvlM8rYtYMSQFAJwQ--drb2gvnbuPrOxls2FUzi7xLd_yMp5DPKI6-g=w1600-h765-l75-ft" id="124" name="Shape 124"/>
          <p:cNvPicPr preferRelativeResize="0"/>
          <p:nvPr/>
        </p:nvPicPr>
        <p:blipFill>
          <a:blip r:embed="rId3">
            <a:alphaModFix/>
          </a:blip>
          <a:stretch>
            <a:fillRect/>
          </a:stretch>
        </p:blipFill>
        <p:spPr>
          <a:xfrm>
            <a:off x="6328500" y="1646300"/>
            <a:ext cx="3432075" cy="3432075"/>
          </a:xfrm>
          <a:prstGeom prst="rect">
            <a:avLst/>
          </a:prstGeom>
          <a:noFill/>
          <a:ln>
            <a:noFill/>
          </a:ln>
        </p:spPr>
      </p:pic>
      <p:sp>
        <p:nvSpPr>
          <p:cNvPr id="125" name="Shape 125"/>
          <p:cNvSpPr/>
          <p:nvPr/>
        </p:nvSpPr>
        <p:spPr>
          <a:xfrm>
            <a:off x="7248775" y="26322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 name="Shape 126"/>
          <p:cNvSpPr/>
          <p:nvPr/>
        </p:nvSpPr>
        <p:spPr>
          <a:xfrm>
            <a:off x="7248775" y="28608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7" name="Shape 127"/>
          <p:cNvSpPr/>
          <p:nvPr/>
        </p:nvSpPr>
        <p:spPr>
          <a:xfrm>
            <a:off x="7248775" y="30894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a:off x="7248775" y="33180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a:off x="7248775" y="35466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0" name="Shape 130"/>
          <p:cNvSpPr txBox="1"/>
          <p:nvPr/>
        </p:nvSpPr>
        <p:spPr>
          <a:xfrm>
            <a:off x="7583625" y="25653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Username</a:t>
            </a:r>
          </a:p>
        </p:txBody>
      </p:sp>
      <p:sp>
        <p:nvSpPr>
          <p:cNvPr id="131" name="Shape 131"/>
          <p:cNvSpPr txBox="1"/>
          <p:nvPr/>
        </p:nvSpPr>
        <p:spPr>
          <a:xfrm>
            <a:off x="7583625" y="27939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Username</a:t>
            </a:r>
          </a:p>
        </p:txBody>
      </p:sp>
      <p:sp>
        <p:nvSpPr>
          <p:cNvPr id="132" name="Shape 132"/>
          <p:cNvSpPr txBox="1"/>
          <p:nvPr/>
        </p:nvSpPr>
        <p:spPr>
          <a:xfrm>
            <a:off x="7583625" y="30225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Username</a:t>
            </a:r>
          </a:p>
        </p:txBody>
      </p:sp>
      <p:sp>
        <p:nvSpPr>
          <p:cNvPr id="133" name="Shape 133"/>
          <p:cNvSpPr txBox="1"/>
          <p:nvPr/>
        </p:nvSpPr>
        <p:spPr>
          <a:xfrm>
            <a:off x="7583625" y="32511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Username</a:t>
            </a:r>
          </a:p>
        </p:txBody>
      </p:sp>
      <p:sp>
        <p:nvSpPr>
          <p:cNvPr id="134" name="Shape 134"/>
          <p:cNvSpPr txBox="1"/>
          <p:nvPr/>
        </p:nvSpPr>
        <p:spPr>
          <a:xfrm>
            <a:off x="7583625" y="34797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Username</a:t>
            </a:r>
          </a:p>
        </p:txBody>
      </p:sp>
      <p:sp>
        <p:nvSpPr>
          <p:cNvPr id="135" name="Shape 135"/>
          <p:cNvSpPr/>
          <p:nvPr/>
        </p:nvSpPr>
        <p:spPr>
          <a:xfrm>
            <a:off x="8530200" y="2090950"/>
            <a:ext cx="232500" cy="223200"/>
          </a:xfrm>
          <a:prstGeom prst="mathPlus">
            <a:avLst>
              <a:gd fmla="val 23520" name="adj1"/>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MrKmyi_v2DvbqJZMJAqlw1THSeSxPmdoK6kMb325kR3HKyIsb_0XPPORGjFnG64m8Ty4GqagBBNby4PEtNCeQZrYF6Pi3liXueOGuDHM3fQDftfpPIJZVBqrW3ZqK8x6ABFSRM9hM4zWJCKwhlL_cz58WG22isBXRyZ7h4QrKWk1ebhqGCY-m7U-o33GMqk6g8gWDxHGhNxosC3qESuzJGPQJ8Sp5kpwu9Zha1TS1ljkS5h2qUVWCRcZ3r77v3B6o3Yj1RO_Wk9GSj1Q-dRbWDkNGz6CoVogTbDPi6ZgNtJaIZXdmZddQb2ZvTZsXdMfAWyrC-IsL9h_E-qHRqmqgnoTCukG7HCu05yoWbhXMb-XqU4uqr1LjPVRyl5sWlKEWWv5SXHVUe7XtCieZ21nYTnnPMnqhzDM5Xl6eWx5F-Z2eOiHHLLLpWwDkgLs1bsTkmdKL2VoxkrCiRjdTwYol-nTDMjXO3MdEc4XrclgkxUAPb_0l8I301XJ5mwM-mCMcUTRV6rpHpxLEc_o_f5T0xyrg54gP3VdEG5kcfWBwK52gCK8xRcuzoHWu9NpGIxaErrrlfOHgQfJyoStaApSIKo6EWuFpg21drE9g12OwmwUjnEYRx6zi2VAQC78lz7svO0Yu0ruTea3H8TQjvlM8rYtYMSQFAJwQ--drb2gvnbuPrOxls2FUzi7xLd_yMp5DPKI6-g=w1600-h765-l75-ft" id="136" name="Shape 136"/>
          <p:cNvPicPr preferRelativeResize="0"/>
          <p:nvPr/>
        </p:nvPicPr>
        <p:blipFill>
          <a:blip r:embed="rId3">
            <a:alphaModFix/>
          </a:blip>
          <a:stretch>
            <a:fillRect/>
          </a:stretch>
        </p:blipFill>
        <p:spPr>
          <a:xfrm>
            <a:off x="4347300" y="1646300"/>
            <a:ext cx="3432075" cy="3432075"/>
          </a:xfrm>
          <a:prstGeom prst="rect">
            <a:avLst/>
          </a:prstGeom>
          <a:noFill/>
          <a:ln>
            <a:noFill/>
          </a:ln>
        </p:spPr>
      </p:pic>
      <p:sp>
        <p:nvSpPr>
          <p:cNvPr id="137" name="Shape 137"/>
          <p:cNvSpPr/>
          <p:nvPr/>
        </p:nvSpPr>
        <p:spPr>
          <a:xfrm>
            <a:off x="6549000" y="2090950"/>
            <a:ext cx="232500" cy="223200"/>
          </a:xfrm>
          <a:prstGeom prst="mathPlus">
            <a:avLst>
              <a:gd fmla="val 23520" name="adj1"/>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a:off x="5413225" y="2663700"/>
            <a:ext cx="1302000" cy="11346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 name="Shape 139"/>
          <p:cNvSpPr txBox="1"/>
          <p:nvPr/>
        </p:nvSpPr>
        <p:spPr>
          <a:xfrm>
            <a:off x="5610350" y="2665825"/>
            <a:ext cx="995100" cy="271200"/>
          </a:xfrm>
          <a:prstGeom prst="rect">
            <a:avLst/>
          </a:prstGeom>
          <a:noFill/>
          <a:ln>
            <a:noFill/>
          </a:ln>
        </p:spPr>
        <p:txBody>
          <a:bodyPr anchorCtr="0" anchor="t" bIns="91425" lIns="91425" rIns="91425" tIns="91425">
            <a:noAutofit/>
          </a:bodyPr>
          <a:lstStyle/>
          <a:p>
            <a:pPr lvl="0">
              <a:spcBef>
                <a:spcPts val="0"/>
              </a:spcBef>
              <a:buNone/>
            </a:pPr>
            <a:r>
              <a:rPr lang="en" sz="1000"/>
              <a:t>Add Contact</a:t>
            </a:r>
          </a:p>
        </p:txBody>
      </p:sp>
      <p:sp>
        <p:nvSpPr>
          <p:cNvPr id="140" name="Shape 140"/>
          <p:cNvSpPr/>
          <p:nvPr/>
        </p:nvSpPr>
        <p:spPr>
          <a:xfrm>
            <a:off x="5487650" y="3089400"/>
            <a:ext cx="11580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000"/>
              <a:t>Input</a:t>
            </a:r>
          </a:p>
        </p:txBody>
      </p:sp>
      <p:sp>
        <p:nvSpPr>
          <p:cNvPr id="141" name="Shape 141"/>
          <p:cNvSpPr txBox="1"/>
          <p:nvPr/>
        </p:nvSpPr>
        <p:spPr>
          <a:xfrm>
            <a:off x="5489425" y="3446400"/>
            <a:ext cx="511500" cy="271200"/>
          </a:xfrm>
          <a:prstGeom prst="rect">
            <a:avLst/>
          </a:prstGeom>
          <a:noFill/>
          <a:ln>
            <a:noFill/>
          </a:ln>
        </p:spPr>
        <p:txBody>
          <a:bodyPr anchorCtr="0" anchor="t" bIns="91425" lIns="91425" rIns="91425" tIns="91425">
            <a:noAutofit/>
          </a:bodyPr>
          <a:lstStyle/>
          <a:p>
            <a:pPr lvl="0" rtl="0">
              <a:spcBef>
                <a:spcPts val="0"/>
              </a:spcBef>
              <a:buNone/>
            </a:pPr>
            <a:r>
              <a:rPr lang="en" sz="1000"/>
              <a:t>Okay</a:t>
            </a:r>
          </a:p>
        </p:txBody>
      </p:sp>
      <p:sp>
        <p:nvSpPr>
          <p:cNvPr id="142" name="Shape 142"/>
          <p:cNvSpPr txBox="1"/>
          <p:nvPr/>
        </p:nvSpPr>
        <p:spPr>
          <a:xfrm>
            <a:off x="6082900" y="3446400"/>
            <a:ext cx="603900" cy="271200"/>
          </a:xfrm>
          <a:prstGeom prst="rect">
            <a:avLst/>
          </a:prstGeom>
          <a:noFill/>
          <a:ln>
            <a:noFill/>
          </a:ln>
        </p:spPr>
        <p:txBody>
          <a:bodyPr anchorCtr="0" anchor="t" bIns="91425" lIns="91425" rIns="91425" tIns="91425">
            <a:noAutofit/>
          </a:bodyPr>
          <a:lstStyle/>
          <a:p>
            <a:pPr lvl="0" rtl="0">
              <a:spcBef>
                <a:spcPts val="0"/>
              </a:spcBef>
              <a:buNone/>
            </a:pPr>
            <a:r>
              <a:rPr lang="en" sz="1000"/>
              <a:t>Cancel</a:t>
            </a:r>
          </a:p>
        </p:txBody>
      </p:sp>
      <p:sp>
        <p:nvSpPr>
          <p:cNvPr id="143" name="Shape 143"/>
          <p:cNvSpPr/>
          <p:nvPr/>
        </p:nvSpPr>
        <p:spPr>
          <a:xfrm>
            <a:off x="7248775" y="37752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 name="Shape 144"/>
          <p:cNvSpPr txBox="1"/>
          <p:nvPr/>
        </p:nvSpPr>
        <p:spPr>
          <a:xfrm>
            <a:off x="7583625" y="37083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Username</a:t>
            </a:r>
          </a:p>
        </p:txBody>
      </p:sp>
      <p:sp>
        <p:nvSpPr>
          <p:cNvPr id="145" name="Shape 145"/>
          <p:cNvSpPr/>
          <p:nvPr/>
        </p:nvSpPr>
        <p:spPr>
          <a:xfrm>
            <a:off x="7248775" y="40038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 name="Shape 146"/>
          <p:cNvSpPr txBox="1"/>
          <p:nvPr/>
        </p:nvSpPr>
        <p:spPr>
          <a:xfrm>
            <a:off x="7583625" y="39369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Username</a:t>
            </a:r>
          </a:p>
        </p:txBody>
      </p:sp>
      <p:sp>
        <p:nvSpPr>
          <p:cNvPr id="147" name="Shape 147"/>
          <p:cNvSpPr/>
          <p:nvPr/>
        </p:nvSpPr>
        <p:spPr>
          <a:xfrm>
            <a:off x="7248775" y="42324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 name="Shape 148"/>
          <p:cNvSpPr txBox="1"/>
          <p:nvPr/>
        </p:nvSpPr>
        <p:spPr>
          <a:xfrm>
            <a:off x="7583625" y="41655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Username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Settings Page</a:t>
            </a:r>
          </a:p>
        </p:txBody>
      </p:sp>
      <p:sp>
        <p:nvSpPr>
          <p:cNvPr id="154" name="Shape 154"/>
          <p:cNvSpPr txBox="1"/>
          <p:nvPr>
            <p:ph idx="1" type="body"/>
          </p:nvPr>
        </p:nvSpPr>
        <p:spPr>
          <a:xfrm>
            <a:off x="205650" y="1706100"/>
            <a:ext cx="4036500" cy="1731300"/>
          </a:xfrm>
          <a:prstGeom prst="rect">
            <a:avLst/>
          </a:prstGeom>
        </p:spPr>
        <p:txBody>
          <a:bodyPr anchorCtr="0" anchor="t" bIns="91425" lIns="91425" rIns="91425" tIns="91425">
            <a:noAutofit/>
          </a:bodyPr>
          <a:lstStyle/>
          <a:p>
            <a:pPr lvl="0" rtl="0">
              <a:spcBef>
                <a:spcPts val="0"/>
              </a:spcBef>
              <a:buNone/>
            </a:pPr>
            <a:r>
              <a:t/>
            </a:r>
            <a:endParaRPr/>
          </a:p>
          <a:p>
            <a:pPr indent="-228600" lvl="0" marL="457200" rtl="0">
              <a:spcBef>
                <a:spcPts val="0"/>
              </a:spcBef>
            </a:pPr>
            <a:r>
              <a:rPr lang="en"/>
              <a:t>Changing Password </a:t>
            </a:r>
          </a:p>
          <a:p>
            <a:pPr indent="-228600" lvl="1" marL="914400" rtl="0">
              <a:spcBef>
                <a:spcPts val="0"/>
              </a:spcBef>
            </a:pPr>
            <a:r>
              <a:rPr lang="en"/>
              <a:t>User types in a new password in </a:t>
            </a:r>
            <a:r>
              <a:rPr lang="en"/>
              <a:t>textbox</a:t>
            </a:r>
          </a:p>
          <a:p>
            <a:pPr indent="-228600" lvl="1" marL="914400" rtl="0">
              <a:spcBef>
                <a:spcPts val="0"/>
              </a:spcBef>
            </a:pPr>
            <a:r>
              <a:rPr lang="en"/>
              <a:t>Clicks the change password button</a:t>
            </a:r>
          </a:p>
          <a:p>
            <a:pPr indent="-228600" lvl="2" marL="1371600">
              <a:spcBef>
                <a:spcPts val="0"/>
              </a:spcBef>
            </a:pPr>
            <a:r>
              <a:rPr lang="en"/>
              <a:t>Warning appears to inform the user that their password has been changed</a:t>
            </a:r>
          </a:p>
        </p:txBody>
      </p:sp>
      <p:pic>
        <p:nvPicPr>
          <p:cNvPr descr="MrKmyi_v2DvbqJZMJAqlw1THSeSxPmdoK6kMb325kR3HKyIsb_0XPPORGjFnG64m8Ty4GqagBBNby4PEtNCeQZrYF6Pi3liXueOGuDHM3fQDftfpPIJZVBqrW3ZqK8x6ABFSRM9hM4zWJCKwhlL_cz58WG22isBXRyZ7h4QrKWk1ebhqGCY-m7U-o33GMqk6g8gWDxHGhNxosC3qESuzJGPQJ8Sp5kpwu9Zha1TS1ljkS5h2qUVWCRcZ3r77v3B6o3Yj1RO_Wk9GSj1Q-dRbWDkNGz6CoVogTbDPi6ZgNtJaIZXdmZddQb2ZvTZsXdMfAWyrC-IsL9h_E-qHRqmqgnoTCukG7HCu05yoWbhXMb-XqU4uqr1LjPVRyl5sWlKEWWv5SXHVUe7XtCieZ21nYTnnPMnqhzDM5Xl6eWx5F-Z2eOiHHLLLpWwDkgLs1bsTkmdKL2VoxkrCiRjdTwYol-nTDMjXO3MdEc4XrclgkxUAPb_0l8I301XJ5mwM-mCMcUTRV6rpHpxLEc_o_f5T0xyrg54gP3VdEG5kcfWBwK52gCK8xRcuzoHWu9NpGIxaErrrlfOHgQfJyoStaApSIKo6EWuFpg21drE9g12OwmwUjnEYRx6zi2VAQC78lz7svO0Yu0ruTea3H8TQjvlM8rYtYMSQFAJwQ--drb2gvnbuPrOxls2FUzi7xLd_yMp5DPKI6-g=w1600-h765-l75-ft" id="155" name="Shape 155"/>
          <p:cNvPicPr preferRelativeResize="0"/>
          <p:nvPr/>
        </p:nvPicPr>
        <p:blipFill>
          <a:blip r:embed="rId3">
            <a:alphaModFix/>
          </a:blip>
          <a:stretch>
            <a:fillRect/>
          </a:stretch>
        </p:blipFill>
        <p:spPr>
          <a:xfrm>
            <a:off x="5718900" y="1646300"/>
            <a:ext cx="3432075" cy="3432075"/>
          </a:xfrm>
          <a:prstGeom prst="rect">
            <a:avLst/>
          </a:prstGeom>
          <a:noFill/>
          <a:ln>
            <a:noFill/>
          </a:ln>
        </p:spPr>
      </p:pic>
      <p:sp>
        <p:nvSpPr>
          <p:cNvPr id="156" name="Shape 156"/>
          <p:cNvSpPr txBox="1"/>
          <p:nvPr/>
        </p:nvSpPr>
        <p:spPr>
          <a:xfrm>
            <a:off x="6829550" y="2818225"/>
            <a:ext cx="1242000" cy="271200"/>
          </a:xfrm>
          <a:prstGeom prst="rect">
            <a:avLst/>
          </a:prstGeom>
          <a:noFill/>
          <a:ln>
            <a:noFill/>
          </a:ln>
        </p:spPr>
        <p:txBody>
          <a:bodyPr anchorCtr="0" anchor="t" bIns="91425" lIns="91425" rIns="91425" tIns="91425">
            <a:noAutofit/>
          </a:bodyPr>
          <a:lstStyle/>
          <a:p>
            <a:pPr lvl="0" rtl="0">
              <a:spcBef>
                <a:spcPts val="0"/>
              </a:spcBef>
              <a:buNone/>
            </a:pPr>
            <a:r>
              <a:rPr lang="en" sz="1000"/>
              <a:t>Change Password</a:t>
            </a:r>
          </a:p>
        </p:txBody>
      </p:sp>
      <p:sp>
        <p:nvSpPr>
          <p:cNvPr id="157" name="Shape 157"/>
          <p:cNvSpPr/>
          <p:nvPr/>
        </p:nvSpPr>
        <p:spPr>
          <a:xfrm>
            <a:off x="6859250" y="3165600"/>
            <a:ext cx="11580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Input</a:t>
            </a:r>
          </a:p>
        </p:txBody>
      </p:sp>
      <p:sp>
        <p:nvSpPr>
          <p:cNvPr id="158" name="Shape 158"/>
          <p:cNvSpPr txBox="1"/>
          <p:nvPr/>
        </p:nvSpPr>
        <p:spPr>
          <a:xfrm>
            <a:off x="6784825" y="3522600"/>
            <a:ext cx="511500" cy="271200"/>
          </a:xfrm>
          <a:prstGeom prst="rect">
            <a:avLst/>
          </a:prstGeom>
          <a:noFill/>
          <a:ln>
            <a:noFill/>
          </a:ln>
        </p:spPr>
        <p:txBody>
          <a:bodyPr anchorCtr="0" anchor="t" bIns="91425" lIns="91425" rIns="91425" tIns="91425">
            <a:noAutofit/>
          </a:bodyPr>
          <a:lstStyle/>
          <a:p>
            <a:pPr lvl="0" rtl="0">
              <a:spcBef>
                <a:spcPts val="0"/>
              </a:spcBef>
              <a:buNone/>
            </a:pPr>
            <a:r>
              <a:rPr lang="en" sz="1000"/>
              <a:t>Okay</a:t>
            </a:r>
          </a:p>
        </p:txBody>
      </p:sp>
      <p:sp>
        <p:nvSpPr>
          <p:cNvPr id="159" name="Shape 159"/>
          <p:cNvSpPr txBox="1"/>
          <p:nvPr/>
        </p:nvSpPr>
        <p:spPr>
          <a:xfrm>
            <a:off x="7454500" y="3522600"/>
            <a:ext cx="603900" cy="271200"/>
          </a:xfrm>
          <a:prstGeom prst="rect">
            <a:avLst/>
          </a:prstGeom>
          <a:noFill/>
          <a:ln>
            <a:noFill/>
          </a:ln>
        </p:spPr>
        <p:txBody>
          <a:bodyPr anchorCtr="0" anchor="t" bIns="91425" lIns="91425" rIns="91425" tIns="91425">
            <a:noAutofit/>
          </a:bodyPr>
          <a:lstStyle/>
          <a:p>
            <a:pPr lvl="0" rtl="0">
              <a:spcBef>
                <a:spcPts val="0"/>
              </a:spcBef>
              <a:buNone/>
            </a:pPr>
            <a:r>
              <a:rPr lang="en" sz="1000"/>
              <a:t>Cancel</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Contacts Invitation Page</a:t>
            </a:r>
          </a:p>
        </p:txBody>
      </p:sp>
      <p:sp>
        <p:nvSpPr>
          <p:cNvPr id="165" name="Shape 165"/>
          <p:cNvSpPr txBox="1"/>
          <p:nvPr>
            <p:ph idx="1" type="body"/>
          </p:nvPr>
        </p:nvSpPr>
        <p:spPr>
          <a:xfrm>
            <a:off x="287075" y="1924800"/>
            <a:ext cx="4264500" cy="2756100"/>
          </a:xfrm>
          <a:prstGeom prst="rect">
            <a:avLst/>
          </a:prstGeom>
        </p:spPr>
        <p:txBody>
          <a:bodyPr anchorCtr="0" anchor="t" bIns="91425" lIns="91425" rIns="91425" tIns="91425">
            <a:noAutofit/>
          </a:bodyPr>
          <a:lstStyle/>
          <a:p>
            <a:pPr indent="-228600" lvl="0" marL="457200" rtl="0">
              <a:spcBef>
                <a:spcPts val="0"/>
              </a:spcBef>
            </a:pPr>
            <a:r>
              <a:rPr lang="en"/>
              <a:t>Click this to make a new group</a:t>
            </a:r>
          </a:p>
          <a:p>
            <a:pPr indent="-228600" lvl="0" marL="457200" rtl="0">
              <a:spcBef>
                <a:spcPts val="0"/>
              </a:spcBef>
            </a:pPr>
            <a:r>
              <a:rPr lang="en"/>
              <a:t>Displays contacts page where user can select the individuals they want included.  </a:t>
            </a:r>
          </a:p>
          <a:p>
            <a:pPr indent="-228600" lvl="0" marL="457200" rtl="0">
              <a:spcBef>
                <a:spcPts val="0"/>
              </a:spcBef>
            </a:pPr>
            <a:r>
              <a:rPr lang="en"/>
              <a:t>They then click the add button</a:t>
            </a:r>
          </a:p>
          <a:p>
            <a:pPr indent="-228600" lvl="0" marL="457200">
              <a:spcBef>
                <a:spcPts val="0"/>
              </a:spcBef>
            </a:pPr>
            <a:r>
              <a:rPr lang="en"/>
              <a:t>After this they are able to create a group name and the game begins</a:t>
            </a:r>
          </a:p>
        </p:txBody>
      </p:sp>
      <p:pic>
        <p:nvPicPr>
          <p:cNvPr descr="MrKmyi_v2DvbqJZMJAqlw1THSeSxPmdoK6kMb325kR3HKyIsb_0XPPORGjFnG64m8Ty4GqagBBNby4PEtNCeQZrYF6Pi3liXueOGuDHM3fQDftfpPIJZVBqrW3ZqK8x6ABFSRM9hM4zWJCKwhlL_cz58WG22isBXRyZ7h4QrKWk1ebhqGCY-m7U-o33GMqk6g8gWDxHGhNxosC3qESuzJGPQJ8Sp5kpwu9Zha1TS1ljkS5h2qUVWCRcZ3r77v3B6o3Yj1RO_Wk9GSj1Q-dRbWDkNGz6CoVogTbDPi6ZgNtJaIZXdmZddQb2ZvTZsXdMfAWyrC-IsL9h_E-qHRqmqgnoTCukG7HCu05yoWbhXMb-XqU4uqr1LjPVRyl5sWlKEWWv5SXHVUe7XtCieZ21nYTnnPMnqhzDM5Xl6eWx5F-Z2eOiHHLLLpWwDkgLs1bsTkmdKL2VoxkrCiRjdTwYol-nTDMjXO3MdEc4XrclgkxUAPb_0l8I301XJ5mwM-mCMcUTRV6rpHpxLEc_o_f5T0xyrg54gP3VdEG5kcfWBwK52gCK8xRcuzoHWu9NpGIxaErrrlfOHgQfJyoStaApSIKo6EWuFpg21drE9g12OwmwUjnEYRx6zi2VAQC78lz7svO0Yu0ruTea3H8TQjvlM8rYtYMSQFAJwQ--drb2gvnbuPrOxls2FUzi7xLd_yMp5DPKI6-g=w1600-h765-l75-ft" id="166" name="Shape 166"/>
          <p:cNvPicPr preferRelativeResize="0"/>
          <p:nvPr/>
        </p:nvPicPr>
        <p:blipFill>
          <a:blip r:embed="rId3">
            <a:alphaModFix/>
          </a:blip>
          <a:stretch>
            <a:fillRect/>
          </a:stretch>
        </p:blipFill>
        <p:spPr>
          <a:xfrm>
            <a:off x="5718900" y="1646300"/>
            <a:ext cx="3432075" cy="3432075"/>
          </a:xfrm>
          <a:prstGeom prst="rect">
            <a:avLst/>
          </a:prstGeom>
          <a:noFill/>
          <a:ln>
            <a:noFill/>
          </a:ln>
        </p:spPr>
      </p:pic>
      <p:sp>
        <p:nvSpPr>
          <p:cNvPr id="167" name="Shape 167"/>
          <p:cNvSpPr/>
          <p:nvPr/>
        </p:nvSpPr>
        <p:spPr>
          <a:xfrm>
            <a:off x="6639175" y="26322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8" name="Shape 168"/>
          <p:cNvSpPr/>
          <p:nvPr/>
        </p:nvSpPr>
        <p:spPr>
          <a:xfrm>
            <a:off x="6639175" y="28608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9" name="Shape 169"/>
          <p:cNvSpPr/>
          <p:nvPr/>
        </p:nvSpPr>
        <p:spPr>
          <a:xfrm>
            <a:off x="6639175" y="30894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0" name="Shape 170"/>
          <p:cNvSpPr/>
          <p:nvPr/>
        </p:nvSpPr>
        <p:spPr>
          <a:xfrm>
            <a:off x="6639175" y="33180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a:off x="6639175" y="35466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2" name="Shape 172"/>
          <p:cNvSpPr txBox="1"/>
          <p:nvPr/>
        </p:nvSpPr>
        <p:spPr>
          <a:xfrm>
            <a:off x="6821625" y="25653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Username</a:t>
            </a:r>
          </a:p>
        </p:txBody>
      </p:sp>
      <p:sp>
        <p:nvSpPr>
          <p:cNvPr id="173" name="Shape 173"/>
          <p:cNvSpPr txBox="1"/>
          <p:nvPr/>
        </p:nvSpPr>
        <p:spPr>
          <a:xfrm>
            <a:off x="6821625" y="27939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Username</a:t>
            </a:r>
          </a:p>
        </p:txBody>
      </p:sp>
      <p:sp>
        <p:nvSpPr>
          <p:cNvPr id="174" name="Shape 174"/>
          <p:cNvSpPr txBox="1"/>
          <p:nvPr/>
        </p:nvSpPr>
        <p:spPr>
          <a:xfrm>
            <a:off x="6821625" y="30225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Username</a:t>
            </a:r>
          </a:p>
        </p:txBody>
      </p:sp>
      <p:sp>
        <p:nvSpPr>
          <p:cNvPr id="175" name="Shape 175"/>
          <p:cNvSpPr txBox="1"/>
          <p:nvPr/>
        </p:nvSpPr>
        <p:spPr>
          <a:xfrm>
            <a:off x="6821625" y="32511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Username</a:t>
            </a:r>
          </a:p>
        </p:txBody>
      </p:sp>
      <p:sp>
        <p:nvSpPr>
          <p:cNvPr id="176" name="Shape 176"/>
          <p:cNvSpPr txBox="1"/>
          <p:nvPr/>
        </p:nvSpPr>
        <p:spPr>
          <a:xfrm>
            <a:off x="6821625" y="34797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Username</a:t>
            </a:r>
          </a:p>
        </p:txBody>
      </p:sp>
      <p:sp>
        <p:nvSpPr>
          <p:cNvPr id="177" name="Shape 177"/>
          <p:cNvSpPr/>
          <p:nvPr/>
        </p:nvSpPr>
        <p:spPr>
          <a:xfrm>
            <a:off x="7920600" y="2090950"/>
            <a:ext cx="232500" cy="223200"/>
          </a:xfrm>
          <a:prstGeom prst="mathPlus">
            <a:avLst>
              <a:gd fmla="val 23520" name="adj1"/>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8" name="Shape 178"/>
          <p:cNvSpPr/>
          <p:nvPr/>
        </p:nvSpPr>
        <p:spPr>
          <a:xfrm>
            <a:off x="7840200" y="2674775"/>
            <a:ext cx="93900" cy="1191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9" name="Shape 179"/>
          <p:cNvSpPr/>
          <p:nvPr/>
        </p:nvSpPr>
        <p:spPr>
          <a:xfrm>
            <a:off x="7840200" y="2903375"/>
            <a:ext cx="93900" cy="1191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80" name="Shape 180"/>
          <p:cNvSpPr/>
          <p:nvPr/>
        </p:nvSpPr>
        <p:spPr>
          <a:xfrm>
            <a:off x="7840200" y="3131975"/>
            <a:ext cx="93900" cy="1191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81" name="Shape 181"/>
          <p:cNvSpPr/>
          <p:nvPr/>
        </p:nvSpPr>
        <p:spPr>
          <a:xfrm>
            <a:off x="7840200" y="3360575"/>
            <a:ext cx="93900" cy="1191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82" name="Shape 182"/>
          <p:cNvSpPr/>
          <p:nvPr/>
        </p:nvSpPr>
        <p:spPr>
          <a:xfrm>
            <a:off x="7840200" y="3589175"/>
            <a:ext cx="93900" cy="1191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83" name="Shape 183"/>
          <p:cNvSpPr txBox="1"/>
          <p:nvPr/>
        </p:nvSpPr>
        <p:spPr>
          <a:xfrm>
            <a:off x="6764075" y="2241575"/>
            <a:ext cx="1376700" cy="390600"/>
          </a:xfrm>
          <a:prstGeom prst="rect">
            <a:avLst/>
          </a:prstGeom>
          <a:noFill/>
          <a:ln>
            <a:noFill/>
          </a:ln>
        </p:spPr>
        <p:txBody>
          <a:bodyPr anchorCtr="0" anchor="t" bIns="91425" lIns="91425" rIns="91425" tIns="91425">
            <a:noAutofit/>
          </a:bodyPr>
          <a:lstStyle/>
          <a:p>
            <a:pPr lvl="0">
              <a:spcBef>
                <a:spcPts val="0"/>
              </a:spcBef>
              <a:buNone/>
            </a:pPr>
            <a:r>
              <a:rPr lang="en"/>
              <a:t>Invite Friends</a:t>
            </a:r>
          </a:p>
        </p:txBody>
      </p:sp>
      <p:sp>
        <p:nvSpPr>
          <p:cNvPr id="184" name="Shape 184"/>
          <p:cNvSpPr/>
          <p:nvPr/>
        </p:nvSpPr>
        <p:spPr>
          <a:xfrm>
            <a:off x="6639175" y="37752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5" name="Shape 185"/>
          <p:cNvSpPr txBox="1"/>
          <p:nvPr/>
        </p:nvSpPr>
        <p:spPr>
          <a:xfrm>
            <a:off x="6821625" y="37083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Username</a:t>
            </a:r>
          </a:p>
        </p:txBody>
      </p:sp>
      <p:sp>
        <p:nvSpPr>
          <p:cNvPr id="186" name="Shape 186"/>
          <p:cNvSpPr/>
          <p:nvPr/>
        </p:nvSpPr>
        <p:spPr>
          <a:xfrm>
            <a:off x="7840200" y="3817775"/>
            <a:ext cx="93900" cy="1191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87" name="Shape 187"/>
          <p:cNvSpPr/>
          <p:nvPr/>
        </p:nvSpPr>
        <p:spPr>
          <a:xfrm>
            <a:off x="6639175" y="40038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8" name="Shape 188"/>
          <p:cNvSpPr txBox="1"/>
          <p:nvPr/>
        </p:nvSpPr>
        <p:spPr>
          <a:xfrm>
            <a:off x="6821625" y="39369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Username</a:t>
            </a:r>
          </a:p>
        </p:txBody>
      </p:sp>
      <p:sp>
        <p:nvSpPr>
          <p:cNvPr id="189" name="Shape 189"/>
          <p:cNvSpPr/>
          <p:nvPr/>
        </p:nvSpPr>
        <p:spPr>
          <a:xfrm>
            <a:off x="7840200" y="4046375"/>
            <a:ext cx="93900" cy="1191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90" name="Shape 190"/>
          <p:cNvSpPr/>
          <p:nvPr/>
        </p:nvSpPr>
        <p:spPr>
          <a:xfrm>
            <a:off x="6639175" y="42324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1" name="Shape 191"/>
          <p:cNvSpPr txBox="1"/>
          <p:nvPr/>
        </p:nvSpPr>
        <p:spPr>
          <a:xfrm>
            <a:off x="6821625" y="41655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Username</a:t>
            </a:r>
          </a:p>
        </p:txBody>
      </p:sp>
      <p:sp>
        <p:nvSpPr>
          <p:cNvPr id="192" name="Shape 192"/>
          <p:cNvSpPr/>
          <p:nvPr/>
        </p:nvSpPr>
        <p:spPr>
          <a:xfrm>
            <a:off x="7840200" y="4274975"/>
            <a:ext cx="93900" cy="1191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Game Page</a:t>
            </a:r>
          </a:p>
        </p:txBody>
      </p:sp>
      <p:sp>
        <p:nvSpPr>
          <p:cNvPr id="198" name="Shape 198"/>
          <p:cNvSpPr txBox="1"/>
          <p:nvPr>
            <p:ph idx="1" type="body"/>
          </p:nvPr>
        </p:nvSpPr>
        <p:spPr>
          <a:xfrm>
            <a:off x="237875" y="1816950"/>
            <a:ext cx="4264500" cy="2866800"/>
          </a:xfrm>
          <a:prstGeom prst="rect">
            <a:avLst/>
          </a:prstGeom>
        </p:spPr>
        <p:txBody>
          <a:bodyPr anchorCtr="0" anchor="t" bIns="91425" lIns="91425" rIns="91425" tIns="91425">
            <a:noAutofit/>
          </a:bodyPr>
          <a:lstStyle/>
          <a:p>
            <a:pPr indent="-228600" lvl="0" marL="457200" rtl="0">
              <a:spcBef>
                <a:spcPts val="0"/>
              </a:spcBef>
            </a:pPr>
            <a:r>
              <a:rPr lang="en"/>
              <a:t>This takes the user to the actual game </a:t>
            </a:r>
            <a:r>
              <a:rPr lang="en"/>
              <a:t>functionality</a:t>
            </a:r>
            <a:r>
              <a:rPr lang="en"/>
              <a:t>. </a:t>
            </a:r>
          </a:p>
          <a:p>
            <a:pPr indent="-228600" lvl="0" marL="457200" rtl="0">
              <a:spcBef>
                <a:spcPts val="0"/>
              </a:spcBef>
            </a:pPr>
            <a:r>
              <a:rPr lang="en"/>
              <a:t>User can see all </a:t>
            </a:r>
            <a:r>
              <a:rPr lang="en"/>
              <a:t>participants</a:t>
            </a:r>
            <a:r>
              <a:rPr lang="en"/>
              <a:t> in the group and their scores. </a:t>
            </a:r>
          </a:p>
          <a:p>
            <a:pPr indent="-228600" lvl="0" marL="457200" rtl="0">
              <a:spcBef>
                <a:spcPts val="0"/>
              </a:spcBef>
            </a:pPr>
            <a:r>
              <a:rPr lang="en"/>
              <a:t>They are able to submit a photo at this page.</a:t>
            </a:r>
          </a:p>
          <a:p>
            <a:pPr indent="-228600" lvl="0" marL="457200">
              <a:spcBef>
                <a:spcPts val="0"/>
              </a:spcBef>
            </a:pPr>
            <a:r>
              <a:rPr lang="en"/>
              <a:t>Viewing page at bottom displays all the submissions of the users</a:t>
            </a:r>
          </a:p>
        </p:txBody>
      </p:sp>
      <p:pic>
        <p:nvPicPr>
          <p:cNvPr descr="MrKmyi_v2DvbqJZMJAqlw1THSeSxPmdoK6kMb325kR3HKyIsb_0XPPORGjFnG64m8Ty4GqagBBNby4PEtNCeQZrYF6Pi3liXueOGuDHM3fQDftfpPIJZVBqrW3ZqK8x6ABFSRM9hM4zWJCKwhlL_cz58WG22isBXRyZ7h4QrKWk1ebhqGCY-m7U-o33GMqk6g8gWDxHGhNxosC3qESuzJGPQJ8Sp5kpwu9Zha1TS1ljkS5h2qUVWCRcZ3r77v3B6o3Yj1RO_Wk9GSj1Q-dRbWDkNGz6CoVogTbDPi6ZgNtJaIZXdmZddQb2ZvTZsXdMfAWyrC-IsL9h_E-qHRqmqgnoTCukG7HCu05yoWbhXMb-XqU4uqr1LjPVRyl5sWlKEWWv5SXHVUe7XtCieZ21nYTnnPMnqhzDM5Xl6eWx5F-Z2eOiHHLLLpWwDkgLs1bsTkmdKL2VoxkrCiRjdTwYol-nTDMjXO3MdEc4XrclgkxUAPb_0l8I301XJ5mwM-mCMcUTRV6rpHpxLEc_o_f5T0xyrg54gP3VdEG5kcfWBwK52gCK8xRcuzoHWu9NpGIxaErrrlfOHgQfJyoStaApSIKo6EWuFpg21drE9g12OwmwUjnEYRx6zi2VAQC78lz7svO0Yu0ruTea3H8TQjvlM8rYtYMSQFAJwQ--drb2gvnbuPrOxls2FUzi7xLd_yMp5DPKI6-g=w1600-h765-l75-ft" id="199" name="Shape 199"/>
          <p:cNvPicPr preferRelativeResize="0"/>
          <p:nvPr/>
        </p:nvPicPr>
        <p:blipFill>
          <a:blip r:embed="rId3">
            <a:alphaModFix/>
          </a:blip>
          <a:stretch>
            <a:fillRect/>
          </a:stretch>
        </p:blipFill>
        <p:spPr>
          <a:xfrm>
            <a:off x="5711925" y="1689412"/>
            <a:ext cx="3432075" cy="3432075"/>
          </a:xfrm>
          <a:prstGeom prst="rect">
            <a:avLst/>
          </a:prstGeom>
          <a:noFill/>
          <a:ln>
            <a:noFill/>
          </a:ln>
        </p:spPr>
      </p:pic>
      <p:sp>
        <p:nvSpPr>
          <p:cNvPr id="200" name="Shape 200"/>
          <p:cNvSpPr/>
          <p:nvPr/>
        </p:nvSpPr>
        <p:spPr>
          <a:xfrm>
            <a:off x="6639175" y="26322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1" name="Shape 201"/>
          <p:cNvSpPr txBox="1"/>
          <p:nvPr/>
        </p:nvSpPr>
        <p:spPr>
          <a:xfrm>
            <a:off x="6821625" y="25653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Username</a:t>
            </a:r>
          </a:p>
        </p:txBody>
      </p:sp>
      <p:sp>
        <p:nvSpPr>
          <p:cNvPr id="202" name="Shape 202"/>
          <p:cNvSpPr txBox="1"/>
          <p:nvPr/>
        </p:nvSpPr>
        <p:spPr>
          <a:xfrm>
            <a:off x="7771500" y="2565300"/>
            <a:ext cx="260400" cy="308700"/>
          </a:xfrm>
          <a:prstGeom prst="rect">
            <a:avLst/>
          </a:prstGeom>
          <a:noFill/>
          <a:ln>
            <a:noFill/>
          </a:ln>
        </p:spPr>
        <p:txBody>
          <a:bodyPr anchorCtr="0" anchor="t" bIns="91425" lIns="91425" rIns="91425" tIns="91425">
            <a:noAutofit/>
          </a:bodyPr>
          <a:lstStyle/>
          <a:p>
            <a:pPr lvl="0">
              <a:spcBef>
                <a:spcPts val="0"/>
              </a:spcBef>
              <a:buNone/>
            </a:pPr>
            <a:r>
              <a:rPr lang="en" sz="900"/>
              <a:t>5</a:t>
            </a:r>
          </a:p>
        </p:txBody>
      </p:sp>
      <p:sp>
        <p:nvSpPr>
          <p:cNvPr id="203" name="Shape 203"/>
          <p:cNvSpPr txBox="1"/>
          <p:nvPr/>
        </p:nvSpPr>
        <p:spPr>
          <a:xfrm>
            <a:off x="7081700" y="2157850"/>
            <a:ext cx="660300" cy="308700"/>
          </a:xfrm>
          <a:prstGeom prst="rect">
            <a:avLst/>
          </a:prstGeom>
          <a:noFill/>
          <a:ln>
            <a:noFill/>
          </a:ln>
        </p:spPr>
        <p:txBody>
          <a:bodyPr anchorCtr="0" anchor="t" bIns="91425" lIns="91425" rIns="91425" tIns="91425">
            <a:noAutofit/>
          </a:bodyPr>
          <a:lstStyle/>
          <a:p>
            <a:pPr lvl="0">
              <a:spcBef>
                <a:spcPts val="0"/>
              </a:spcBef>
              <a:buNone/>
            </a:pPr>
            <a:r>
              <a:rPr lang="en"/>
              <a:t>Topic</a:t>
            </a:r>
          </a:p>
        </p:txBody>
      </p:sp>
      <p:sp>
        <p:nvSpPr>
          <p:cNvPr id="204" name="Shape 204"/>
          <p:cNvSpPr/>
          <p:nvPr/>
        </p:nvSpPr>
        <p:spPr>
          <a:xfrm>
            <a:off x="6639175" y="28608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txBox="1"/>
          <p:nvPr/>
        </p:nvSpPr>
        <p:spPr>
          <a:xfrm>
            <a:off x="6821625" y="27939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Username</a:t>
            </a:r>
          </a:p>
        </p:txBody>
      </p:sp>
      <p:sp>
        <p:nvSpPr>
          <p:cNvPr id="206" name="Shape 206"/>
          <p:cNvSpPr txBox="1"/>
          <p:nvPr/>
        </p:nvSpPr>
        <p:spPr>
          <a:xfrm>
            <a:off x="7771500" y="2793900"/>
            <a:ext cx="260400" cy="308700"/>
          </a:xfrm>
          <a:prstGeom prst="rect">
            <a:avLst/>
          </a:prstGeom>
          <a:noFill/>
          <a:ln>
            <a:noFill/>
          </a:ln>
        </p:spPr>
        <p:txBody>
          <a:bodyPr anchorCtr="0" anchor="t" bIns="91425" lIns="91425" rIns="91425" tIns="91425">
            <a:noAutofit/>
          </a:bodyPr>
          <a:lstStyle/>
          <a:p>
            <a:pPr lvl="0" rtl="0">
              <a:spcBef>
                <a:spcPts val="0"/>
              </a:spcBef>
              <a:buNone/>
            </a:pPr>
            <a:r>
              <a:rPr lang="en" sz="900"/>
              <a:t>7</a:t>
            </a:r>
          </a:p>
        </p:txBody>
      </p:sp>
      <p:sp>
        <p:nvSpPr>
          <p:cNvPr id="207" name="Shape 207"/>
          <p:cNvSpPr/>
          <p:nvPr/>
        </p:nvSpPr>
        <p:spPr>
          <a:xfrm>
            <a:off x="6639175" y="30894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8" name="Shape 208"/>
          <p:cNvSpPr txBox="1"/>
          <p:nvPr/>
        </p:nvSpPr>
        <p:spPr>
          <a:xfrm>
            <a:off x="6821625" y="30225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Username</a:t>
            </a:r>
          </a:p>
        </p:txBody>
      </p:sp>
      <p:sp>
        <p:nvSpPr>
          <p:cNvPr id="209" name="Shape 209"/>
          <p:cNvSpPr txBox="1"/>
          <p:nvPr/>
        </p:nvSpPr>
        <p:spPr>
          <a:xfrm>
            <a:off x="7771500" y="3022500"/>
            <a:ext cx="260400" cy="308700"/>
          </a:xfrm>
          <a:prstGeom prst="rect">
            <a:avLst/>
          </a:prstGeom>
          <a:noFill/>
          <a:ln>
            <a:noFill/>
          </a:ln>
        </p:spPr>
        <p:txBody>
          <a:bodyPr anchorCtr="0" anchor="t" bIns="91425" lIns="91425" rIns="91425" tIns="91425">
            <a:noAutofit/>
          </a:bodyPr>
          <a:lstStyle/>
          <a:p>
            <a:pPr lvl="0" rtl="0">
              <a:spcBef>
                <a:spcPts val="0"/>
              </a:spcBef>
              <a:buNone/>
            </a:pPr>
            <a:r>
              <a:rPr lang="en" sz="900"/>
              <a:t>5</a:t>
            </a:r>
          </a:p>
        </p:txBody>
      </p:sp>
      <p:sp>
        <p:nvSpPr>
          <p:cNvPr id="210" name="Shape 210"/>
          <p:cNvSpPr/>
          <p:nvPr/>
        </p:nvSpPr>
        <p:spPr>
          <a:xfrm>
            <a:off x="6639175" y="33180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1" name="Shape 211"/>
          <p:cNvSpPr txBox="1"/>
          <p:nvPr/>
        </p:nvSpPr>
        <p:spPr>
          <a:xfrm>
            <a:off x="6821625" y="32511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Username</a:t>
            </a:r>
          </a:p>
        </p:txBody>
      </p:sp>
      <p:sp>
        <p:nvSpPr>
          <p:cNvPr id="212" name="Shape 212"/>
          <p:cNvSpPr txBox="1"/>
          <p:nvPr/>
        </p:nvSpPr>
        <p:spPr>
          <a:xfrm>
            <a:off x="7771500" y="3251100"/>
            <a:ext cx="260400" cy="308700"/>
          </a:xfrm>
          <a:prstGeom prst="rect">
            <a:avLst/>
          </a:prstGeom>
          <a:noFill/>
          <a:ln>
            <a:noFill/>
          </a:ln>
        </p:spPr>
        <p:txBody>
          <a:bodyPr anchorCtr="0" anchor="t" bIns="91425" lIns="91425" rIns="91425" tIns="91425">
            <a:noAutofit/>
          </a:bodyPr>
          <a:lstStyle/>
          <a:p>
            <a:pPr lvl="0" rtl="0">
              <a:spcBef>
                <a:spcPts val="0"/>
              </a:spcBef>
              <a:buNone/>
            </a:pPr>
            <a:r>
              <a:rPr lang="en" sz="900"/>
              <a:t>3</a:t>
            </a:r>
          </a:p>
        </p:txBody>
      </p:sp>
      <p:sp>
        <p:nvSpPr>
          <p:cNvPr id="213" name="Shape 213"/>
          <p:cNvSpPr/>
          <p:nvPr/>
        </p:nvSpPr>
        <p:spPr>
          <a:xfrm>
            <a:off x="6639175" y="3546600"/>
            <a:ext cx="15552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4" name="Shape 214"/>
          <p:cNvSpPr txBox="1"/>
          <p:nvPr/>
        </p:nvSpPr>
        <p:spPr>
          <a:xfrm>
            <a:off x="6821625" y="34797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Username</a:t>
            </a:r>
          </a:p>
        </p:txBody>
      </p:sp>
      <p:sp>
        <p:nvSpPr>
          <p:cNvPr id="215" name="Shape 215"/>
          <p:cNvSpPr txBox="1"/>
          <p:nvPr/>
        </p:nvSpPr>
        <p:spPr>
          <a:xfrm>
            <a:off x="7771500" y="3479700"/>
            <a:ext cx="260400" cy="308700"/>
          </a:xfrm>
          <a:prstGeom prst="rect">
            <a:avLst/>
          </a:prstGeom>
          <a:noFill/>
          <a:ln>
            <a:noFill/>
          </a:ln>
        </p:spPr>
        <p:txBody>
          <a:bodyPr anchorCtr="0" anchor="t" bIns="91425" lIns="91425" rIns="91425" tIns="91425">
            <a:noAutofit/>
          </a:bodyPr>
          <a:lstStyle/>
          <a:p>
            <a:pPr lvl="0" rtl="0">
              <a:spcBef>
                <a:spcPts val="0"/>
              </a:spcBef>
              <a:buNone/>
            </a:pPr>
            <a:r>
              <a:rPr lang="en" sz="900"/>
              <a:t>9</a:t>
            </a:r>
          </a:p>
        </p:txBody>
      </p:sp>
      <p:sp>
        <p:nvSpPr>
          <p:cNvPr id="216" name="Shape 216"/>
          <p:cNvSpPr/>
          <p:nvPr/>
        </p:nvSpPr>
        <p:spPr>
          <a:xfrm>
            <a:off x="6821625" y="4006975"/>
            <a:ext cx="1210200" cy="3087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000"/>
              <a:t>Viewing Page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Viewing Page</a:t>
            </a:r>
          </a:p>
        </p:txBody>
      </p:sp>
      <p:sp>
        <p:nvSpPr>
          <p:cNvPr id="222" name="Shape 222"/>
          <p:cNvSpPr txBox="1"/>
          <p:nvPr>
            <p:ph idx="1" type="body"/>
          </p:nvPr>
        </p:nvSpPr>
        <p:spPr>
          <a:xfrm>
            <a:off x="237850" y="1780025"/>
            <a:ext cx="3872100" cy="2866800"/>
          </a:xfrm>
          <a:prstGeom prst="rect">
            <a:avLst/>
          </a:prstGeom>
        </p:spPr>
        <p:txBody>
          <a:bodyPr anchorCtr="0" anchor="t" bIns="91425" lIns="91425" rIns="91425" tIns="91425">
            <a:noAutofit/>
          </a:bodyPr>
          <a:lstStyle/>
          <a:p>
            <a:pPr indent="-228600" lvl="0" marL="457200" rtl="0">
              <a:spcBef>
                <a:spcPts val="0"/>
              </a:spcBef>
            </a:pPr>
            <a:r>
              <a:rPr lang="en"/>
              <a:t>Here the user is able to view </a:t>
            </a:r>
            <a:r>
              <a:rPr lang="en"/>
              <a:t>everyone's</a:t>
            </a:r>
            <a:r>
              <a:rPr lang="en"/>
              <a:t> submission.  Submissions are </a:t>
            </a:r>
            <a:r>
              <a:rPr lang="en"/>
              <a:t>anonymous</a:t>
            </a:r>
            <a:r>
              <a:rPr lang="en"/>
              <a:t>.  </a:t>
            </a:r>
          </a:p>
          <a:p>
            <a:pPr indent="-228600" lvl="0" marL="457200" rtl="0">
              <a:spcBef>
                <a:spcPts val="0"/>
              </a:spcBef>
            </a:pPr>
            <a:r>
              <a:rPr lang="en"/>
              <a:t>Judge’s view is much different</a:t>
            </a:r>
          </a:p>
          <a:p>
            <a:pPr indent="-228600" lvl="1" marL="914400" rtl="0">
              <a:spcBef>
                <a:spcPts val="0"/>
              </a:spcBef>
            </a:pPr>
            <a:r>
              <a:rPr lang="en"/>
              <a:t>Not only can they view submissions they can click one they like and submit</a:t>
            </a:r>
          </a:p>
          <a:p>
            <a:pPr indent="-228600" lvl="1" marL="914400">
              <a:spcBef>
                <a:spcPts val="0"/>
              </a:spcBef>
            </a:pPr>
            <a:r>
              <a:rPr lang="en"/>
              <a:t>Game gives person a point and randomly cycles the judge position to a new user</a:t>
            </a:r>
          </a:p>
        </p:txBody>
      </p:sp>
      <p:pic>
        <p:nvPicPr>
          <p:cNvPr descr="MrKmyi_v2DvbqJZMJAqlw1THSeSxPmdoK6kMb325kR3HKyIsb_0XPPORGjFnG64m8Ty4GqagBBNby4PEtNCeQZrYF6Pi3liXueOGuDHM3fQDftfpPIJZVBqrW3ZqK8x6ABFSRM9hM4zWJCKwhlL_cz58WG22isBXRyZ7h4QrKWk1ebhqGCY-m7U-o33GMqk6g8gWDxHGhNxosC3qESuzJGPQJ8Sp5kpwu9Zha1TS1ljkS5h2qUVWCRcZ3r77v3B6o3Yj1RO_Wk9GSj1Q-dRbWDkNGz6CoVogTbDPi6ZgNtJaIZXdmZddQb2ZvTZsXdMfAWyrC-IsL9h_E-qHRqmqgnoTCukG7HCu05yoWbhXMb-XqU4uqr1LjPVRyl5sWlKEWWv5SXHVUe7XtCieZ21nYTnnPMnqhzDM5Xl6eWx5F-Z2eOiHHLLLpWwDkgLs1bsTkmdKL2VoxkrCiRjdTwYol-nTDMjXO3MdEc4XrclgkxUAPb_0l8I301XJ5mwM-mCMcUTRV6rpHpxLEc_o_f5T0xyrg54gP3VdEG5kcfWBwK52gCK8xRcuzoHWu9NpGIxaErrrlfOHgQfJyoStaApSIKo6EWuFpg21drE9g12OwmwUjnEYRx6zi2VAQC78lz7svO0Yu0ruTea3H8TQjvlM8rYtYMSQFAJwQ--drb2gvnbuPrOxls2FUzi7xLd_yMp5DPKI6-g=w1600-h765-l75-ft" id="223" name="Shape 223"/>
          <p:cNvPicPr preferRelativeResize="0"/>
          <p:nvPr/>
        </p:nvPicPr>
        <p:blipFill>
          <a:blip r:embed="rId3">
            <a:alphaModFix/>
          </a:blip>
          <a:stretch>
            <a:fillRect/>
          </a:stretch>
        </p:blipFill>
        <p:spPr>
          <a:xfrm>
            <a:off x="6328500" y="1646300"/>
            <a:ext cx="3432075" cy="3432075"/>
          </a:xfrm>
          <a:prstGeom prst="rect">
            <a:avLst/>
          </a:prstGeom>
          <a:noFill/>
          <a:ln>
            <a:noFill/>
          </a:ln>
        </p:spPr>
      </p:pic>
      <p:pic>
        <p:nvPicPr>
          <p:cNvPr descr="MrKmyi_v2DvbqJZMJAqlw1THSeSxPmdoK6kMb325kR3HKyIsb_0XPPORGjFnG64m8Ty4GqagBBNby4PEtNCeQZrYF6Pi3liXueOGuDHM3fQDftfpPIJZVBqrW3ZqK8x6ABFSRM9hM4zWJCKwhlL_cz58WG22isBXRyZ7h4QrKWk1ebhqGCY-m7U-o33GMqk6g8gWDxHGhNxosC3qESuzJGPQJ8Sp5kpwu9Zha1TS1ljkS5h2qUVWCRcZ3r77v3B6o3Yj1RO_Wk9GSj1Q-dRbWDkNGz6CoVogTbDPi6ZgNtJaIZXdmZddQb2ZvTZsXdMfAWyrC-IsL9h_E-qHRqmqgnoTCukG7HCu05yoWbhXMb-XqU4uqr1LjPVRyl5sWlKEWWv5SXHVUe7XtCieZ21nYTnnPMnqhzDM5Xl6eWx5F-Z2eOiHHLLLpWwDkgLs1bsTkmdKL2VoxkrCiRjdTwYol-nTDMjXO3MdEc4XrclgkxUAPb_0l8I301XJ5mwM-mCMcUTRV6rpHpxLEc_o_f5T0xyrg54gP3VdEG5kcfWBwK52gCK8xRcuzoHWu9NpGIxaErrrlfOHgQfJyoStaApSIKo6EWuFpg21drE9g12OwmwUjnEYRx6zi2VAQC78lz7svO0Yu0ruTea3H8TQjvlM8rYtYMSQFAJwQ--drb2gvnbuPrOxls2FUzi7xLd_yMp5DPKI6-g=w1600-h765-l75-ft" id="224" name="Shape 224"/>
          <p:cNvPicPr preferRelativeResize="0"/>
          <p:nvPr/>
        </p:nvPicPr>
        <p:blipFill>
          <a:blip r:embed="rId3">
            <a:alphaModFix/>
          </a:blip>
          <a:stretch>
            <a:fillRect/>
          </a:stretch>
        </p:blipFill>
        <p:spPr>
          <a:xfrm>
            <a:off x="4347300" y="1646300"/>
            <a:ext cx="3432075" cy="3432075"/>
          </a:xfrm>
          <a:prstGeom prst="rect">
            <a:avLst/>
          </a:prstGeom>
          <a:noFill/>
          <a:ln>
            <a:noFill/>
          </a:ln>
        </p:spPr>
      </p:pic>
      <p:sp>
        <p:nvSpPr>
          <p:cNvPr id="225" name="Shape 225"/>
          <p:cNvSpPr txBox="1"/>
          <p:nvPr/>
        </p:nvSpPr>
        <p:spPr>
          <a:xfrm>
            <a:off x="7691300" y="2157850"/>
            <a:ext cx="660300" cy="308700"/>
          </a:xfrm>
          <a:prstGeom prst="rect">
            <a:avLst/>
          </a:prstGeom>
          <a:noFill/>
          <a:ln>
            <a:noFill/>
          </a:ln>
        </p:spPr>
        <p:txBody>
          <a:bodyPr anchorCtr="0" anchor="t" bIns="91425" lIns="91425" rIns="91425" tIns="91425">
            <a:noAutofit/>
          </a:bodyPr>
          <a:lstStyle/>
          <a:p>
            <a:pPr lvl="0" rtl="0">
              <a:spcBef>
                <a:spcPts val="0"/>
              </a:spcBef>
              <a:buNone/>
            </a:pPr>
            <a:r>
              <a:rPr lang="en"/>
              <a:t>Topic</a:t>
            </a:r>
          </a:p>
        </p:txBody>
      </p:sp>
      <p:sp>
        <p:nvSpPr>
          <p:cNvPr id="226" name="Shape 226"/>
          <p:cNvSpPr txBox="1"/>
          <p:nvPr/>
        </p:nvSpPr>
        <p:spPr>
          <a:xfrm>
            <a:off x="5710100" y="2157850"/>
            <a:ext cx="660300" cy="308700"/>
          </a:xfrm>
          <a:prstGeom prst="rect">
            <a:avLst/>
          </a:prstGeom>
          <a:noFill/>
          <a:ln>
            <a:noFill/>
          </a:ln>
        </p:spPr>
        <p:txBody>
          <a:bodyPr anchorCtr="0" anchor="t" bIns="91425" lIns="91425" rIns="91425" tIns="91425">
            <a:noAutofit/>
          </a:bodyPr>
          <a:lstStyle/>
          <a:p>
            <a:pPr lvl="0" rtl="0">
              <a:spcBef>
                <a:spcPts val="0"/>
              </a:spcBef>
              <a:buNone/>
            </a:pPr>
            <a:r>
              <a:rPr lang="en"/>
              <a:t>Topic</a:t>
            </a:r>
          </a:p>
        </p:txBody>
      </p:sp>
      <p:sp>
        <p:nvSpPr>
          <p:cNvPr id="227" name="Shape 227"/>
          <p:cNvSpPr txBox="1"/>
          <p:nvPr/>
        </p:nvSpPr>
        <p:spPr>
          <a:xfrm>
            <a:off x="7507425" y="24891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Submissions</a:t>
            </a:r>
          </a:p>
        </p:txBody>
      </p:sp>
      <p:pic>
        <p:nvPicPr>
          <p:cNvPr descr="images" id="228" name="Shape 228"/>
          <p:cNvPicPr preferRelativeResize="0"/>
          <p:nvPr/>
        </p:nvPicPr>
        <p:blipFill>
          <a:blip r:embed="rId4">
            <a:alphaModFix/>
          </a:blip>
          <a:stretch>
            <a:fillRect/>
          </a:stretch>
        </p:blipFill>
        <p:spPr>
          <a:xfrm>
            <a:off x="7486337" y="2785450"/>
            <a:ext cx="1116400" cy="627275"/>
          </a:xfrm>
          <a:prstGeom prst="rect">
            <a:avLst/>
          </a:prstGeom>
          <a:noFill/>
          <a:ln>
            <a:noFill/>
          </a:ln>
        </p:spPr>
      </p:pic>
      <p:pic>
        <p:nvPicPr>
          <p:cNvPr descr="f9a.jpg" id="229" name="Shape 229"/>
          <p:cNvPicPr preferRelativeResize="0"/>
          <p:nvPr/>
        </p:nvPicPr>
        <p:blipFill>
          <a:blip r:embed="rId5">
            <a:alphaModFix/>
          </a:blip>
          <a:stretch>
            <a:fillRect/>
          </a:stretch>
        </p:blipFill>
        <p:spPr>
          <a:xfrm>
            <a:off x="7524575" y="3584725"/>
            <a:ext cx="1054150" cy="729324"/>
          </a:xfrm>
          <a:prstGeom prst="rect">
            <a:avLst/>
          </a:prstGeom>
          <a:noFill/>
          <a:ln>
            <a:noFill/>
          </a:ln>
        </p:spPr>
      </p:pic>
      <p:sp>
        <p:nvSpPr>
          <p:cNvPr id="230" name="Shape 230"/>
          <p:cNvSpPr txBox="1"/>
          <p:nvPr/>
        </p:nvSpPr>
        <p:spPr>
          <a:xfrm>
            <a:off x="5602425" y="2489100"/>
            <a:ext cx="995100" cy="223200"/>
          </a:xfrm>
          <a:prstGeom prst="rect">
            <a:avLst/>
          </a:prstGeom>
          <a:noFill/>
          <a:ln>
            <a:noFill/>
          </a:ln>
        </p:spPr>
        <p:txBody>
          <a:bodyPr anchorCtr="0" anchor="t" bIns="91425" lIns="91425" rIns="91425" tIns="91425">
            <a:noAutofit/>
          </a:bodyPr>
          <a:lstStyle/>
          <a:p>
            <a:pPr lvl="0" rtl="0">
              <a:spcBef>
                <a:spcPts val="0"/>
              </a:spcBef>
              <a:buNone/>
            </a:pPr>
            <a:r>
              <a:rPr lang="en" sz="1000"/>
              <a:t>Submissions</a:t>
            </a:r>
          </a:p>
        </p:txBody>
      </p:sp>
      <p:pic>
        <p:nvPicPr>
          <p:cNvPr descr="images" id="231" name="Shape 231"/>
          <p:cNvPicPr preferRelativeResize="0"/>
          <p:nvPr/>
        </p:nvPicPr>
        <p:blipFill>
          <a:blip r:embed="rId4">
            <a:alphaModFix/>
          </a:blip>
          <a:stretch>
            <a:fillRect/>
          </a:stretch>
        </p:blipFill>
        <p:spPr>
          <a:xfrm>
            <a:off x="5352737" y="2785450"/>
            <a:ext cx="1116400" cy="627275"/>
          </a:xfrm>
          <a:prstGeom prst="rect">
            <a:avLst/>
          </a:prstGeom>
          <a:noFill/>
          <a:ln>
            <a:noFill/>
          </a:ln>
        </p:spPr>
      </p:pic>
      <p:pic>
        <p:nvPicPr>
          <p:cNvPr descr="f9a.jpg" id="232" name="Shape 232"/>
          <p:cNvPicPr preferRelativeResize="0"/>
          <p:nvPr/>
        </p:nvPicPr>
        <p:blipFill>
          <a:blip r:embed="rId5">
            <a:alphaModFix/>
          </a:blip>
          <a:stretch>
            <a:fillRect/>
          </a:stretch>
        </p:blipFill>
        <p:spPr>
          <a:xfrm>
            <a:off x="5390975" y="3584725"/>
            <a:ext cx="1054150" cy="729324"/>
          </a:xfrm>
          <a:prstGeom prst="rect">
            <a:avLst/>
          </a:prstGeom>
          <a:noFill/>
          <a:ln>
            <a:noFill/>
          </a:ln>
        </p:spPr>
      </p:pic>
      <p:sp>
        <p:nvSpPr>
          <p:cNvPr id="233" name="Shape 233"/>
          <p:cNvSpPr/>
          <p:nvPr/>
        </p:nvSpPr>
        <p:spPr>
          <a:xfrm>
            <a:off x="6544800" y="2979575"/>
            <a:ext cx="93900" cy="1191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4" name="Shape 234"/>
          <p:cNvSpPr/>
          <p:nvPr/>
        </p:nvSpPr>
        <p:spPr>
          <a:xfrm>
            <a:off x="6544800" y="3817775"/>
            <a:ext cx="93900" cy="1191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5" name="Shape 235"/>
          <p:cNvSpPr txBox="1"/>
          <p:nvPr/>
        </p:nvSpPr>
        <p:spPr>
          <a:xfrm>
            <a:off x="5526225" y="4317900"/>
            <a:ext cx="995100" cy="223200"/>
          </a:xfrm>
          <a:prstGeom prst="rect">
            <a:avLst/>
          </a:prstGeom>
          <a:noFill/>
          <a:ln>
            <a:noFill/>
          </a:ln>
        </p:spPr>
        <p:txBody>
          <a:bodyPr anchorCtr="0" anchor="t" bIns="91425" lIns="91425" rIns="91425" tIns="91425">
            <a:noAutofit/>
          </a:bodyPr>
          <a:lstStyle/>
          <a:p>
            <a:pPr lvl="0" rtl="0" algn="ctr">
              <a:spcBef>
                <a:spcPts val="0"/>
              </a:spcBef>
              <a:buNone/>
            </a:pPr>
            <a:r>
              <a:rPr lang="en" sz="1000">
                <a:solidFill>
                  <a:srgbClr val="FF0000"/>
                </a:solidFill>
              </a:rPr>
              <a:t>Submit</a:t>
            </a:r>
          </a:p>
        </p:txBody>
      </p:sp>
      <p:sp>
        <p:nvSpPr>
          <p:cNvPr id="236" name="Shape 236"/>
          <p:cNvSpPr/>
          <p:nvPr/>
        </p:nvSpPr>
        <p:spPr>
          <a:xfrm>
            <a:off x="5526225" y="4380800"/>
            <a:ext cx="995100" cy="22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