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  <p:sldMasterId id="2147483684" r:id="rId3"/>
    <p:sldMasterId id="2147483696" r:id="rId4"/>
  </p:sldMasterIdLst>
  <p:sldIdLst>
    <p:sldId id="258" r:id="rId5"/>
    <p:sldId id="256" r:id="rId6"/>
    <p:sldId id="257" r:id="rId7"/>
    <p:sldId id="259" r:id="rId8"/>
    <p:sldId id="260" r:id="rId9"/>
    <p:sldId id="261" r:id="rId10"/>
    <p:sldId id="268" r:id="rId11"/>
    <p:sldId id="267" r:id="rId12"/>
    <p:sldId id="265" r:id="rId13"/>
    <p:sldId id="264" r:id="rId14"/>
    <p:sldId id="266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A9CC29-DC9C-4BB1-8F55-FCBC991FB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2688650-1D09-4BAF-94AF-811C85F0F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246DBB0-F803-420A-88ED-E2AF9C58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5FEC22-61A8-4D38-99B5-7286A685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296672-6778-48CC-AA89-1422C227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07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53EDA9-9CB8-445E-A24A-F14D34C2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741C5B-94DD-4A2E-8657-B3C9D16AD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27870B9-92B1-478C-ADE9-E0BBABB3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B90C02-E9D5-45EC-B985-01F1378A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AADF06A-282A-4788-A9FF-2A3AB41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53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C23360-B963-4C75-B361-CC8040CC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255A703-30CA-4864-B4CB-0F312AE41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BD6A37E-7A47-4936-8862-6EB57190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1493014-33A5-406F-AB48-05194A57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0733ABC-D674-42D1-BDD6-D397B73E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45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B04335-5641-4704-B116-1128582C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C8AC40-DE82-4C12-B686-9181DE8AA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A5973BB-3546-48CE-83A8-9BC541344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8E27F2F-5C48-42D0-ADCE-43C48B9F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310BF08-F742-4644-B36B-7F72FC6C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541B143-553D-41D0-9D95-EE440679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28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ADEC1F-F587-4FBA-A46A-8128409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0B6E856-DA2D-4731-A1DD-C0FA882D0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C949803-924F-4E84-B140-36A3A09F6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A6987E1-9907-4085-829B-EC536A018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FBD227D-5D7A-43D6-AF36-D3327B8BE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A2C37B2-0D4D-43EA-AE54-DFC173A0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6D09BC6-A62B-4B55-BD9D-F2E9E5FC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BB8C3A9-8D83-4FF0-9DF9-3BC6C576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45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5FFFDB-4113-4464-AB32-182871BD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FCBEAB3-6048-4D36-B63C-759CC211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FC36D94-F327-4B2F-AFB5-4DE576A7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B6AFDF2-7067-4EA8-9AB2-0FE94454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75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4AE4A9F-DB66-47BC-ABB0-7FC113E4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E816D43-64D5-4C82-96F8-ABCB0682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7F1C69D-EE10-4AB2-8811-D1521BFD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14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4B7469-1D65-4CEF-9918-A249F1A9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4617E5-3765-4FA3-9E72-1D65B6C38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DD782BD-5B51-4FCF-BA22-443B3212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656EC67-5AFE-4708-A3C6-A8E25193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F86D5FA-2875-4EE8-9D79-EFA059FF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741F3E6-AAE5-43B2-A7C4-7C27E313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88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84EED8-A684-4A33-B947-F559F279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697FC1B-4BF4-4B8C-A727-7295B667F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E5BEC53-8DE3-4978-802C-38BB358CC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BD11007-2636-4D22-903D-C5C531CB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FE2FCF4-B020-4B3D-AADD-8DE01BFF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D9C08EB-7002-4399-9234-4AB39043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872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B8273C-37B1-42A0-ACA2-BA1A5958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B4A6FE1-D768-4A14-9469-D63720E03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253C9BE-07D4-434A-8BC2-636AEBF0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D6C809B-86A9-4EAD-8265-D78F0D88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3784F7-9A58-44EC-8819-C21AE1FC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17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ECAF8C4-D944-404F-9890-918158D8C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81712D0-4C4E-447A-86B5-0211C116A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0F88716-5062-425E-84AC-68F511AA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F67884-57FC-4E75-84E7-4A6F71FC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CA0AEB-EEA4-4A86-B3E3-5CFCE1F4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28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3854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08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39703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64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8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659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24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433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270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044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225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926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332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73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16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655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02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452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15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0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9C7D55E-415A-49F6-897B-12972422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0C422F4-C57E-4468-87A5-355A0CA38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DA9846-C486-4CE6-8551-A9359F804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099C3C-CAD0-4018-B49B-23CA3C5F1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34446A-5CDA-4B02-9173-A0B57CDA3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2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1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1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2C02A24-5672-47B6-8BCA-4F296AFD5639}"/>
              </a:ext>
            </a:extLst>
          </p:cNvPr>
          <p:cNvSpPr txBox="1"/>
          <p:nvPr/>
        </p:nvSpPr>
        <p:spPr>
          <a:xfrm>
            <a:off x="340426" y="1166842"/>
            <a:ext cx="121128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anose="020B0706040902060204" pitchFamily="34" charset="0"/>
                <a:ea typeface="STHupo" panose="020B0503020204020204" pitchFamily="2" charset="-122"/>
              </a:rPr>
              <a:t>THE FUTURE OF </a:t>
            </a:r>
          </a:p>
          <a:p>
            <a:r>
              <a:rPr lang="pl-PL" sz="8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anose="020B0706040902060204" pitchFamily="34" charset="0"/>
                <a:ea typeface="STHupo" panose="020B0503020204020204" pitchFamily="2" charset="-122"/>
              </a:rPr>
              <a:t>SMART GARDENING</a:t>
            </a:r>
          </a:p>
          <a:p>
            <a:r>
              <a:rPr lang="pl-PL" sz="8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anose="020B0706040902060204" pitchFamily="34" charset="0"/>
                <a:ea typeface="STHupo" panose="020B0503020204020204" pitchFamily="2" charset="-122"/>
              </a:rPr>
              <a:t>STARTS </a:t>
            </a:r>
            <a:r>
              <a:rPr lang="pl-PL" sz="8800" spc="300" dirty="0">
                <a:latin typeface="Haettenschweiler" panose="020B0706040902060204" pitchFamily="34" charset="0"/>
                <a:ea typeface="STHupo" panose="020B0503020204020204" pitchFamily="2" charset="-122"/>
              </a:rPr>
              <a:t>HERE</a:t>
            </a:r>
            <a:r>
              <a:rPr lang="pl-PL" sz="6600" spc="300" dirty="0">
                <a:latin typeface="Haettenschweiler" panose="020B0706040902060204" pitchFamily="34" charset="0"/>
                <a:ea typeface="STHupo" panose="020B0503020204020204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781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B2E78B-42FC-4DF9-9AC2-AED569C6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763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A4F6CA-9825-4EFA-B11E-2EE58F52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7810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42A8F2-9E3F-4979-96C5-DA755166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17" y="5151517"/>
            <a:ext cx="9692640" cy="1325562"/>
          </a:xfrm>
        </p:spPr>
        <p:txBody>
          <a:bodyPr>
            <a:normAutofit/>
          </a:bodyPr>
          <a:lstStyle/>
          <a:p>
            <a:r>
              <a:rPr lang="pl-PL" sz="8000" dirty="0">
                <a:latin typeface="Freestyle Script" panose="030804020302050B0404" pitchFamily="66" charset="0"/>
              </a:rPr>
              <a:t>Thank you for attention</a:t>
            </a:r>
          </a:p>
        </p:txBody>
      </p:sp>
    </p:spTree>
    <p:extLst>
      <p:ext uri="{BB962C8B-B14F-4D97-AF65-F5344CB8AC3E}">
        <p14:creationId xmlns:p14="http://schemas.microsoft.com/office/powerpoint/2010/main" val="276613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CA4033-A1A5-48AB-8A1A-AD5BFAC8A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7200" b="1" dirty="0">
                <a:latin typeface="Freestyle Script" panose="030804020302050B0404" pitchFamily="66" charset="0"/>
              </a:rPr>
              <a:t>Smart</a:t>
            </a:r>
            <a:br>
              <a:rPr lang="pl-PL" sz="7200" b="1" dirty="0">
                <a:latin typeface="Freestyle Script" panose="030804020302050B0404" pitchFamily="66" charset="0"/>
              </a:rPr>
            </a:br>
            <a:r>
              <a:rPr lang="pl-PL" sz="7200" b="1" dirty="0">
                <a:latin typeface="Freestyle Script" panose="030804020302050B0404" pitchFamily="66" charset="0"/>
              </a:rPr>
              <a:t> eco system</a:t>
            </a:r>
            <a:br>
              <a:rPr lang="pl-PL" sz="7200" b="1" dirty="0">
                <a:latin typeface="Freestyle Script" panose="030804020302050B0404" pitchFamily="66" charset="0"/>
              </a:rPr>
            </a:br>
            <a:r>
              <a:rPr lang="pl-PL" sz="7200" b="1" dirty="0">
                <a:latin typeface="Freestyle Script" panose="030804020302050B0404" pitchFamily="66" charset="0"/>
              </a:rPr>
              <a:t>- </a:t>
            </a:r>
            <a:r>
              <a:rPr lang="en-GB" sz="7200" b="1" dirty="0">
                <a:latin typeface="Freestyle Script" panose="030804020302050B0404" pitchFamily="66" charset="0"/>
              </a:rPr>
              <a:t>client</a:t>
            </a:r>
            <a:r>
              <a:rPr lang="pl-PL" sz="7200" b="1" dirty="0">
                <a:latin typeface="Freestyle Script" panose="030804020302050B0404" pitchFamily="66" charset="0"/>
              </a:rPr>
              <a:t> pitch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8C8C55D-D9A2-44BB-837D-78186BB50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493375"/>
            <a:ext cx="8045373" cy="1441173"/>
          </a:xfrm>
        </p:spPr>
        <p:txBody>
          <a:bodyPr>
            <a:normAutofit lnSpcReduction="10000"/>
          </a:bodyPr>
          <a:lstStyle/>
          <a:p>
            <a:endParaRPr lang="pl-PL" b="0" dirty="0">
              <a:latin typeface="Freestyle Script" panose="030804020302050B0404" pitchFamily="66" charset="0"/>
            </a:endParaRPr>
          </a:p>
          <a:p>
            <a:r>
              <a:rPr lang="pl-PL" dirty="0">
                <a:latin typeface="Freestyle Script" panose="030804020302050B0404" pitchFamily="66" charset="0"/>
              </a:rPr>
              <a:t>Prepared By TEAM DDNS</a:t>
            </a:r>
          </a:p>
          <a:p>
            <a:r>
              <a:rPr lang="pl-PL" sz="1600" b="0" dirty="0">
                <a:latin typeface="Freestyle Script" panose="030804020302050B0404" pitchFamily="66" charset="0"/>
              </a:rPr>
              <a:t>Dorota marczak, nader sobhi, Declan bell and scott allan</a:t>
            </a:r>
          </a:p>
          <a:p>
            <a:r>
              <a:rPr lang="pl-PL" sz="1800" b="0" dirty="0">
                <a:latin typeface="Freestyle Script" panose="030804020302050B0404" pitchFamily="66" charset="0"/>
              </a:rPr>
              <a:t> 23.10.2018 </a:t>
            </a:r>
          </a:p>
        </p:txBody>
      </p:sp>
    </p:spTree>
    <p:extLst>
      <p:ext uri="{BB962C8B-B14F-4D97-AF65-F5344CB8AC3E}">
        <p14:creationId xmlns:p14="http://schemas.microsoft.com/office/powerpoint/2010/main" val="166067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A35352-C52F-4ED4-A748-574B245C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814" y="2409802"/>
            <a:ext cx="6688371" cy="1492132"/>
          </a:xfrm>
        </p:spPr>
        <p:txBody>
          <a:bodyPr>
            <a:normAutofit fontScale="90000"/>
          </a:bodyPr>
          <a:lstStyle/>
          <a:p>
            <a:pPr algn="ctr"/>
            <a:r>
              <a:rPr lang="pl-PL" sz="8000" dirty="0">
                <a:latin typeface="Freestyle Script" panose="030804020302050B0404" pitchFamily="66" charset="0"/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52698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F48AC0-9B33-496F-A8A7-10D7470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211" y="296883"/>
            <a:ext cx="8595360" cy="1325562"/>
          </a:xfrm>
        </p:spPr>
        <p:txBody>
          <a:bodyPr>
            <a:normAutofit/>
          </a:bodyPr>
          <a:lstStyle/>
          <a:p>
            <a:pPr algn="ctr"/>
            <a:r>
              <a:rPr lang="pl-PL" sz="8000" dirty="0">
                <a:latin typeface="Freestyle Script" panose="030804020302050B0404" pitchFamily="66" charset="0"/>
              </a:rPr>
              <a:t> </a:t>
            </a:r>
            <a:r>
              <a:rPr lang="pl-PL" sz="5400" dirty="0">
                <a:latin typeface="Freestyle Script" panose="030804020302050B0404" pitchFamily="66" charset="0"/>
              </a:rPr>
              <a:t>PRODUCT BRIEF</a:t>
            </a:r>
            <a:endParaRPr lang="pl-PL" sz="8000" dirty="0">
              <a:latin typeface="Freestyle Script" panose="030804020302050B0404" pitchFamily="66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A7C7BB-60CD-480D-93E9-57877CE34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524" y="2220292"/>
            <a:ext cx="9352723" cy="3842453"/>
          </a:xfrm>
        </p:spPr>
        <p:txBody>
          <a:bodyPr>
            <a:normAutofit/>
          </a:bodyPr>
          <a:lstStyle/>
          <a:p>
            <a:pPr algn="ctr">
              <a:lnSpc>
                <a:spcPct val="160000"/>
              </a:lnSpc>
            </a:pPr>
            <a:r>
              <a:rPr lang="pl-PL" sz="2400" dirty="0">
                <a:latin typeface="Carlito" panose="020F0502020204030204" pitchFamily="34" charset="0"/>
                <a:cs typeface="Carlito" panose="020F0502020204030204" pitchFamily="34" charset="0"/>
              </a:rPr>
              <a:t>Develop an affordable smart plant </a:t>
            </a:r>
            <a:r>
              <a:rPr lang="pl-PL" sz="2400" dirty="0">
                <a:solidFill>
                  <a:srgbClr val="00B05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Monitoring &amp; Maintenance System</a:t>
            </a:r>
          </a:p>
          <a:p>
            <a:pPr algn="ctr">
              <a:lnSpc>
                <a:spcPct val="160000"/>
              </a:lnSpc>
            </a:pPr>
            <a:r>
              <a:rPr lang="pl-PL" sz="2400" dirty="0">
                <a:latin typeface="Carlito" panose="020F0502020204030204" pitchFamily="34" charset="0"/>
                <a:cs typeface="Carlito" panose="020F0502020204030204" pitchFamily="34" charset="0"/>
              </a:rPr>
              <a:t>Improve gardening skills with the application providing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pl-PL" sz="2400" dirty="0">
                <a:latin typeface="Carlito" panose="020F0502020204030204" pitchFamily="34" charset="0"/>
                <a:cs typeface="Carlito" panose="020F0502020204030204" pitchFamily="34" charset="0"/>
              </a:rPr>
              <a:t> 	precise data regarding the plant growth.</a:t>
            </a:r>
          </a:p>
          <a:p>
            <a:pPr algn="ctr">
              <a:lnSpc>
                <a:spcPct val="160000"/>
              </a:lnSpc>
            </a:pPr>
            <a:r>
              <a:rPr lang="pl-PL" sz="2400" dirty="0">
                <a:latin typeface="Carlito" panose="020F0502020204030204" pitchFamily="34" charset="0"/>
                <a:cs typeface="Carlito" panose="020F0502020204030204" pitchFamily="34" charset="0"/>
              </a:rPr>
              <a:t>Optimise plant growth using detailed statistics 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pl-PL" sz="2400" dirty="0">
                <a:latin typeface="Carlito" panose="020F0502020204030204" pitchFamily="34" charset="0"/>
                <a:cs typeface="Carlito" panose="020F0502020204030204" pitchFamily="34" charset="0"/>
              </a:rPr>
              <a:t>	collected through </a:t>
            </a:r>
            <a:r>
              <a:rPr lang="pl-PL" sz="2400" dirty="0">
                <a:solidFill>
                  <a:srgbClr val="00B05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cutting-edge technology</a:t>
            </a:r>
          </a:p>
        </p:txBody>
      </p:sp>
    </p:spTree>
    <p:extLst>
      <p:ext uri="{BB962C8B-B14F-4D97-AF65-F5344CB8AC3E}">
        <p14:creationId xmlns:p14="http://schemas.microsoft.com/office/powerpoint/2010/main" val="309397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47B742-C9E2-4634-94FE-4E12CFD2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84939" y="152819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pl-PL" sz="5400" dirty="0">
                <a:latin typeface="Freestyle Script" panose="030804020302050B0404" pitchFamily="66" charset="0"/>
              </a:rPr>
              <a:t>MAIN POINTS TO CONSIDER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A00203-4B8E-4C44-9273-412B98949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002" y="1816924"/>
            <a:ext cx="8595360" cy="4351337"/>
          </a:xfrm>
        </p:spPr>
        <p:txBody>
          <a:bodyPr/>
          <a:lstStyle/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69C9B83-2210-44A8-B190-3B667001C592}"/>
              </a:ext>
            </a:extLst>
          </p:cNvPr>
          <p:cNvSpPr/>
          <p:nvPr/>
        </p:nvSpPr>
        <p:spPr>
          <a:xfrm>
            <a:off x="659001" y="1816924"/>
            <a:ext cx="6096000" cy="43849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914400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</a:pPr>
            <a:r>
              <a:rPr lang="pl-PL" sz="2400" spc="10" dirty="0">
                <a:solidFill>
                  <a:srgbClr val="0000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Hardware need</a:t>
            </a:r>
            <a:r>
              <a:rPr lang="en-GB" sz="2400" spc="10" dirty="0">
                <a:solidFill>
                  <a:srgbClr val="0000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ed </a:t>
            </a:r>
          </a:p>
          <a:p>
            <a:pPr lvl="0" algn="ctr" defTabSz="914400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</a:pPr>
            <a:r>
              <a:rPr lang="en-GB" sz="2400" spc="10" dirty="0">
                <a:solidFill>
                  <a:srgbClr val="0000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Software needed</a:t>
            </a:r>
          </a:p>
          <a:p>
            <a:pPr lvl="0" algn="ctr" defTabSz="914400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</a:pPr>
            <a:r>
              <a:rPr lang="en-GB" sz="2400" spc="10" dirty="0">
                <a:solidFill>
                  <a:srgbClr val="0000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Plant needed </a:t>
            </a:r>
          </a:p>
          <a:p>
            <a:pPr lvl="0" algn="ctr" defTabSz="914400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</a:pPr>
            <a:r>
              <a:rPr lang="en-GB" sz="2400" spc="10" dirty="0">
                <a:solidFill>
                  <a:srgbClr val="0000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Time needed</a:t>
            </a:r>
          </a:p>
          <a:p>
            <a:pPr lvl="0" algn="ctr" defTabSz="914400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</a:pPr>
            <a:r>
              <a:rPr lang="en-GB" sz="2400" spc="10" dirty="0">
                <a:solidFill>
                  <a:srgbClr val="0000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Power source</a:t>
            </a:r>
          </a:p>
          <a:p>
            <a:pPr lvl="0" algn="ctr" defTabSz="914400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</a:pPr>
            <a:r>
              <a:rPr lang="en-GB" sz="2400" spc="10" dirty="0">
                <a:solidFill>
                  <a:srgbClr val="00000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Data Storage regulations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1014F91-9FFA-497F-BF70-9F38B6FA3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5" y="0"/>
            <a:ext cx="4710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3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072613-9DB4-4BA4-996A-DCC73A6F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61" y="152004"/>
            <a:ext cx="9692640" cy="1325562"/>
          </a:xfrm>
        </p:spPr>
        <p:txBody>
          <a:bodyPr>
            <a:normAutofit/>
          </a:bodyPr>
          <a:lstStyle/>
          <a:p>
            <a:pPr algn="ctr"/>
            <a:endParaRPr lang="pl-PL" sz="5400" b="1" dirty="0"/>
          </a:p>
        </p:txBody>
      </p:sp>
    </p:spTree>
    <p:extLst>
      <p:ext uri="{BB962C8B-B14F-4D97-AF65-F5344CB8AC3E}">
        <p14:creationId xmlns:p14="http://schemas.microsoft.com/office/powerpoint/2010/main" val="388224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03E5EE-944A-4C21-A11A-E075BA6C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284" y="2491562"/>
            <a:ext cx="5342827" cy="1609344"/>
          </a:xfrm>
        </p:spPr>
        <p:txBody>
          <a:bodyPr>
            <a:normAutofit/>
          </a:bodyPr>
          <a:lstStyle/>
          <a:p>
            <a:r>
              <a:rPr lang="pl-PL" sz="8000" dirty="0">
                <a:latin typeface="Freestyle Script" panose="030804020302050B0404" pitchFamily="66" charset="0"/>
              </a:rPr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101900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C98A314C-20B7-4152-8B36-2E06A0DCB692}"/>
              </a:ext>
            </a:extLst>
          </p:cNvPr>
          <p:cNvSpPr/>
          <p:nvPr/>
        </p:nvSpPr>
        <p:spPr>
          <a:xfrm>
            <a:off x="2546296" y="453632"/>
            <a:ext cx="60324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dirty="0">
                <a:latin typeface="Freestyle Script" panose="030804020302050B0404" pitchFamily="66" charset="0"/>
              </a:rPr>
              <a:t>THE CLIENT IN QUESTION</a:t>
            </a:r>
            <a:endParaRPr lang="pl-PL" sz="5400" dirty="0"/>
          </a:p>
        </p:txBody>
      </p:sp>
    </p:spTree>
    <p:extLst>
      <p:ext uri="{BB962C8B-B14F-4D97-AF65-F5344CB8AC3E}">
        <p14:creationId xmlns:p14="http://schemas.microsoft.com/office/powerpoint/2010/main" val="243044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04C010-F94B-4350-810F-971B9564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779" y="0"/>
            <a:ext cx="2018805" cy="1325562"/>
          </a:xfrm>
        </p:spPr>
        <p:txBody>
          <a:bodyPr/>
          <a:lstStyle/>
          <a:p>
            <a:r>
              <a:rPr lang="pl-PL" dirty="0"/>
              <a:t>Title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D81202F-9213-4A3B-A119-F870B2CCA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3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43665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Znaczek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idok">
  <a:themeElements>
    <a:clrScheme name="Widok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Wid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dok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4.xml><?xml version="1.0" encoding="utf-8"?>
<a:theme xmlns:a="http://schemas.openxmlformats.org/drawingml/2006/main" name="Drewniana czcionka">
  <a:themeElements>
    <a:clrScheme name="Drewniana czcionk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Drewniana czcionka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rewniana czcionk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77</Words>
  <Application>Microsoft Office PowerPoint</Application>
  <PresentationFormat>Panoramiczny</PresentationFormat>
  <Paragraphs>27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13</vt:i4>
      </vt:variant>
      <vt:variant>
        <vt:lpstr>Motyw</vt:lpstr>
      </vt:variant>
      <vt:variant>
        <vt:i4>4</vt:i4>
      </vt:variant>
      <vt:variant>
        <vt:lpstr>Tytuły slajdów</vt:lpstr>
      </vt:variant>
      <vt:variant>
        <vt:i4>12</vt:i4>
      </vt:variant>
    </vt:vector>
  </HeadingPairs>
  <TitlesOfParts>
    <vt:vector size="29" baseType="lpstr">
      <vt:lpstr>STHupo</vt:lpstr>
      <vt:lpstr>Arial</vt:lpstr>
      <vt:lpstr>Arial Black</vt:lpstr>
      <vt:lpstr>Calibri</vt:lpstr>
      <vt:lpstr>Calibri Light</vt:lpstr>
      <vt:lpstr>Carlito</vt:lpstr>
      <vt:lpstr>Century Schoolbook</vt:lpstr>
      <vt:lpstr>Freestyle Script</vt:lpstr>
      <vt:lpstr>Gill Sans MT</vt:lpstr>
      <vt:lpstr>Haettenschweiler</vt:lpstr>
      <vt:lpstr>Impact</vt:lpstr>
      <vt:lpstr>Wingdings</vt:lpstr>
      <vt:lpstr>Wingdings 2</vt:lpstr>
      <vt:lpstr>Znaczek</vt:lpstr>
      <vt:lpstr>Motyw pakietu Office</vt:lpstr>
      <vt:lpstr>Widok</vt:lpstr>
      <vt:lpstr>Drewniana czcionka</vt:lpstr>
      <vt:lpstr>Prezentacja programu PowerPoint</vt:lpstr>
      <vt:lpstr>Smart  eco system - client pitch</vt:lpstr>
      <vt:lpstr>PROJECT OVERVIEW</vt:lpstr>
      <vt:lpstr> PRODUCT BRIEF</vt:lpstr>
      <vt:lpstr>MAIN POINTS TO CONSIDER</vt:lpstr>
      <vt:lpstr>Prezentacja programu PowerPoint</vt:lpstr>
      <vt:lpstr>PROJECT PLAN</vt:lpstr>
      <vt:lpstr>Prezentacja programu PowerPoint</vt:lpstr>
      <vt:lpstr>Title</vt:lpstr>
      <vt:lpstr>Prezentacja programu PowerPoint</vt:lpstr>
      <vt:lpstr>Prezentacja programu PowerPoint</vt:lpstr>
      <vt:lpstr>Thank you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 eco system - client pitch</dc:title>
  <dc:creator>Doris</dc:creator>
  <cp:lastModifiedBy>Doris</cp:lastModifiedBy>
  <cp:revision>24</cp:revision>
  <dcterms:created xsi:type="dcterms:W3CDTF">2018-09-13T09:42:00Z</dcterms:created>
  <dcterms:modified xsi:type="dcterms:W3CDTF">2018-09-13T15:00:08Z</dcterms:modified>
</cp:coreProperties>
</file>