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84" r:id="rId3"/>
    <p:sldMasterId id="2147483696" r:id="rId4"/>
  </p:sldMasterIdLst>
  <p:sldIdLst>
    <p:sldId id="258" r:id="rId5"/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9CC29-DC9C-4BB1-8F55-FCBC991F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688650-1D09-4BAF-94AF-811C85F0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6DBB0-F803-420A-88ED-E2AF9C58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5FEC22-61A8-4D38-99B5-7286A685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296672-6778-48CC-AA89-1422C22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3EDA9-9CB8-445E-A24A-F14D34C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741C5B-94DD-4A2E-8657-B3C9D16A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7870B9-92B1-478C-ADE9-E0BBABB3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B90C02-E9D5-45EC-B985-01F1378A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ADF06A-282A-4788-A9FF-2A3AB41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5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23360-B963-4C75-B361-CC8040CC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55A703-30CA-4864-B4CB-0F312AE4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D6A37E-7A47-4936-8862-6EB57190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493014-33A5-406F-AB48-05194A5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733ABC-D674-42D1-BDD6-D397B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04335-5641-4704-B116-1128582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C8AC40-DE82-4C12-B686-9181DE8A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5973BB-3546-48CE-83A8-9BC54134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E27F2F-5C48-42D0-ADCE-43C48B9F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0BF08-F742-4644-B36B-7F72FC6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41B143-553D-41D0-9D95-EE44067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28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DEC1F-F587-4FBA-A46A-8128409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E856-DA2D-4731-A1DD-C0FA882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949803-924F-4E84-B140-36A3A09F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6987E1-9907-4085-829B-EC536A01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BD227D-5D7A-43D6-AF36-D3327B8B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A2C37B2-0D4D-43EA-AE54-DFC173A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D09BC6-A62B-4B55-BD9D-F2E9E5FC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B8C3A9-8D83-4FF0-9DF9-3BC6C57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45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FFFDB-4113-4464-AB32-182871BD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FCBEAB3-6048-4D36-B63C-759CC211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C36D94-F327-4B2F-AFB5-4DE576A7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6AFDF2-7067-4EA8-9AB2-0FE9445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75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4AE4A9F-DB66-47BC-ABB0-7FC113E4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E816D43-64D5-4C82-96F8-ABCB0682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7F1C69D-EE10-4AB2-8811-D1521BF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4B7469-1D65-4CEF-9918-A249F1A9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617E5-3765-4FA3-9E72-1D65B6C3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782BD-5B51-4FCF-BA22-443B3212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6EC67-5AFE-4708-A3C6-A8E2519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86D5FA-2875-4EE8-9D79-EFA059FF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741F3E6-AAE5-43B2-A7C4-7C27E31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8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4EED8-A684-4A33-B947-F559F279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97FC1B-4BF4-4B8C-A727-7295B667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5BEC53-8DE3-4978-802C-38BB358C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D11007-2636-4D22-903D-C5C531C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E2FCF4-B020-4B3D-AADD-8DE01BF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9C08EB-7002-4399-9234-4AB3904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87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8273C-37B1-42A0-ACA2-BA1A595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4A6FE1-D768-4A14-9469-D63720E0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53C9BE-07D4-434A-8BC2-636AEBF0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6C809B-86A9-4EAD-8265-D78F0D88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3784F7-9A58-44EC-8819-C21AE1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1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ECAF8C4-D944-404F-9890-918158D8C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1712D0-4C4E-447A-86B5-0211C116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F88716-5062-425E-84AC-68F511AA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F67884-57FC-4E75-84E7-4A6F71F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CA0AEB-EEA4-4A86-B3E3-5CFCE1F4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2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85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08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970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64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8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5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2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43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7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4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5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92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33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73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65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2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45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5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0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9C7D55E-415A-49F6-897B-12972422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422F4-C57E-4468-87A5-355A0CA3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A9846-C486-4CE6-8551-A9359F80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099C3C-CAD0-4018-B49B-23CA3C5F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34446A-5CDA-4B02-9173-A0B57CDA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1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2C02A24-5672-47B6-8BCA-4F296AFD5639}"/>
              </a:ext>
            </a:extLst>
          </p:cNvPr>
          <p:cNvSpPr txBox="1"/>
          <p:nvPr/>
        </p:nvSpPr>
        <p:spPr>
          <a:xfrm>
            <a:off x="340426" y="1166842"/>
            <a:ext cx="12112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THE FUTURE OF </a:t>
            </a:r>
          </a:p>
          <a:p>
            <a:r>
              <a:rPr lang="pl-PL" sz="9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SMART GARDENING</a:t>
            </a:r>
          </a:p>
          <a:p>
            <a:r>
              <a:rPr lang="pl-PL" sz="9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STARTS </a:t>
            </a:r>
            <a:r>
              <a:rPr lang="pl-PL" sz="9600" spc="300" dirty="0">
                <a:latin typeface="Haettenschweiler" panose="020B0706040902060204" pitchFamily="34" charset="0"/>
                <a:ea typeface="STHupo" panose="020B0503020204020204" pitchFamily="2" charset="-122"/>
              </a:rPr>
              <a:t>HERE</a:t>
            </a:r>
            <a:r>
              <a:rPr lang="pl-PL" sz="7200" spc="300" dirty="0">
                <a:latin typeface="Haettenschweiler" panose="020B0706040902060204" pitchFamily="34" charset="0"/>
                <a:ea typeface="STHupo" panose="020B0503020204020204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8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CA4033-A1A5-48AB-8A1A-AD5BFAC8A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7200" b="1" dirty="0">
                <a:latin typeface="Freestyle Script" panose="030804020302050B0404" pitchFamily="66" charset="0"/>
              </a:rPr>
              <a:t>Smart</a:t>
            </a:r>
            <a:br>
              <a:rPr lang="pl-PL" sz="7200" b="1" dirty="0">
                <a:latin typeface="Freestyle Script" panose="030804020302050B0404" pitchFamily="66" charset="0"/>
              </a:rPr>
            </a:br>
            <a:r>
              <a:rPr lang="pl-PL" sz="7200" b="1" dirty="0">
                <a:latin typeface="Freestyle Script" panose="030804020302050B0404" pitchFamily="66" charset="0"/>
              </a:rPr>
              <a:t> eco system</a:t>
            </a:r>
            <a:br>
              <a:rPr lang="pl-PL" sz="7200" b="1" dirty="0">
                <a:latin typeface="Freestyle Script" panose="030804020302050B0404" pitchFamily="66" charset="0"/>
              </a:rPr>
            </a:br>
            <a:r>
              <a:rPr lang="pl-PL" sz="7200" b="1" dirty="0">
                <a:latin typeface="Freestyle Script" panose="030804020302050B0404" pitchFamily="66" charset="0"/>
              </a:rPr>
              <a:t>- </a:t>
            </a:r>
            <a:r>
              <a:rPr lang="en-GB" sz="7200" b="1" dirty="0">
                <a:latin typeface="Freestyle Script" panose="030804020302050B0404" pitchFamily="66" charset="0"/>
              </a:rPr>
              <a:t>client</a:t>
            </a:r>
            <a:r>
              <a:rPr lang="pl-PL" sz="7200" b="1" dirty="0">
                <a:latin typeface="Freestyle Script" panose="030804020302050B0404" pitchFamily="66" charset="0"/>
              </a:rPr>
              <a:t> pitch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C8C55D-D9A2-44BB-837D-78186BB5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493375"/>
            <a:ext cx="8045373" cy="1441173"/>
          </a:xfrm>
        </p:spPr>
        <p:txBody>
          <a:bodyPr>
            <a:normAutofit lnSpcReduction="10000"/>
          </a:bodyPr>
          <a:lstStyle/>
          <a:p>
            <a:endParaRPr lang="pl-PL" b="0" dirty="0">
              <a:latin typeface="Freestyle Script" panose="030804020302050B0404" pitchFamily="66" charset="0"/>
            </a:endParaRPr>
          </a:p>
          <a:p>
            <a:r>
              <a:rPr lang="pl-PL" dirty="0">
                <a:latin typeface="Freestyle Script" panose="030804020302050B0404" pitchFamily="66" charset="0"/>
              </a:rPr>
              <a:t>Prepared By TEAM DDNS</a:t>
            </a:r>
          </a:p>
          <a:p>
            <a:r>
              <a:rPr lang="pl-PL" sz="1600" b="0" dirty="0">
                <a:latin typeface="Freestyle Script" panose="030804020302050B0404" pitchFamily="66" charset="0"/>
              </a:rPr>
              <a:t>Dorota marczak, nader sobhi, Declan bell and scott allan</a:t>
            </a:r>
          </a:p>
          <a:p>
            <a:r>
              <a:rPr lang="pl-PL" sz="1800" b="0" dirty="0">
                <a:latin typeface="Freestyle Script" panose="030804020302050B0404" pitchFamily="66" charset="0"/>
              </a:rPr>
              <a:t> 23.10.2018 </a:t>
            </a:r>
          </a:p>
        </p:txBody>
      </p:sp>
    </p:spTree>
    <p:extLst>
      <p:ext uri="{BB962C8B-B14F-4D97-AF65-F5344CB8AC3E}">
        <p14:creationId xmlns:p14="http://schemas.microsoft.com/office/powerpoint/2010/main" val="16606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35352-C52F-4ED4-A748-574B245C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29104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pl-PL" sz="8000" dirty="0">
                <a:latin typeface="Freestyle Script" panose="030804020302050B0404" pitchFamily="66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52698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F48AC0-9B33-496F-A8A7-10D7470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5638"/>
            <a:ext cx="8595360" cy="1325562"/>
          </a:xfrm>
        </p:spPr>
        <p:txBody>
          <a:bodyPr>
            <a:normAutofit/>
          </a:bodyPr>
          <a:lstStyle/>
          <a:p>
            <a:pPr algn="ctr"/>
            <a:r>
              <a:rPr lang="pl-PL" sz="8000" dirty="0">
                <a:latin typeface="Freestyle Script" panose="030804020302050B0404" pitchFamily="66" charset="0"/>
              </a:rPr>
              <a:t> </a:t>
            </a:r>
            <a:r>
              <a:rPr lang="pl-PL" sz="5400" dirty="0">
                <a:latin typeface="Freestyle Script" panose="030804020302050B0404" pitchFamily="66" charset="0"/>
              </a:rPr>
              <a:t>PRODUCT BRIEF</a:t>
            </a:r>
            <a:endParaRPr lang="pl-PL" sz="8000" dirty="0">
              <a:latin typeface="Freestyle Script" panose="030804020302050B0404" pitchFamily="66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7C7BB-60CD-480D-93E9-57877CE3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8" y="1991815"/>
            <a:ext cx="9352723" cy="38424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Develop an affordable smart plant </a:t>
            </a:r>
            <a:r>
              <a:rPr lang="pl-PL" sz="2400" dirty="0">
                <a:solidFill>
                  <a:srgbClr val="00B05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Monitoring &amp; Maintenance System</a:t>
            </a:r>
          </a:p>
          <a:p>
            <a:pPr>
              <a:lnSpc>
                <a:spcPct val="160000"/>
              </a:lnSpc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Improve gardening skills with the application providing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 precise data regarding the plant growth.</a:t>
            </a:r>
          </a:p>
          <a:p>
            <a:pPr>
              <a:lnSpc>
                <a:spcPct val="160000"/>
              </a:lnSpc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Optimise plant growth using detailed statistics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collected through </a:t>
            </a:r>
            <a:r>
              <a:rPr lang="pl-PL" sz="2400" dirty="0">
                <a:solidFill>
                  <a:srgbClr val="00B05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cutting-edge technology</a:t>
            </a:r>
          </a:p>
        </p:txBody>
      </p:sp>
    </p:spTree>
    <p:extLst>
      <p:ext uri="{BB962C8B-B14F-4D97-AF65-F5344CB8AC3E}">
        <p14:creationId xmlns:p14="http://schemas.microsoft.com/office/powerpoint/2010/main" val="30939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7B742-C9E2-4634-94FE-4E12CFD2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06125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latin typeface="Freestyle Script" panose="030804020302050B0404" pitchFamily="66" charset="0"/>
              </a:rPr>
              <a:t>MAIN POINTS TO CONSIDER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A00203-4B8E-4C44-9273-412B9894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2" y="1816924"/>
            <a:ext cx="8595360" cy="4351337"/>
          </a:xfrm>
        </p:spPr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69C9B83-2210-44A8-B190-3B667001C592}"/>
              </a:ext>
            </a:extLst>
          </p:cNvPr>
          <p:cNvSpPr/>
          <p:nvPr/>
        </p:nvSpPr>
        <p:spPr>
          <a:xfrm>
            <a:off x="2511552" y="1823671"/>
            <a:ext cx="6096000" cy="43849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pl-PL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Hardware need</a:t>
            </a: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ed 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Software needed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Plant needed 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Time needed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Power source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 Storage regulations</a:t>
            </a:r>
          </a:p>
        </p:txBody>
      </p:sp>
    </p:spTree>
    <p:extLst>
      <p:ext uri="{BB962C8B-B14F-4D97-AF65-F5344CB8AC3E}">
        <p14:creationId xmlns:p14="http://schemas.microsoft.com/office/powerpoint/2010/main" val="19468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Freestyle Script" panose="030804020302050B0404" pitchFamily="66" charset="0"/>
              </a:rPr>
              <a:t>THE CLIENT IN QUESTION</a:t>
            </a:r>
            <a:endParaRPr lang="pl-PL" sz="5400" b="1" dirty="0"/>
          </a:p>
        </p:txBody>
      </p:sp>
    </p:spTree>
    <p:extLst>
      <p:ext uri="{BB962C8B-B14F-4D97-AF65-F5344CB8AC3E}">
        <p14:creationId xmlns:p14="http://schemas.microsoft.com/office/powerpoint/2010/main" val="388224690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Znacze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Drewniana czcionka">
  <a:themeElements>
    <a:clrScheme name="Drewniana czcionk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Drewniana czcionka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rewniana czcionk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87</Words>
  <Application>Microsoft Office PowerPoint</Application>
  <PresentationFormat>Panoramiczny</PresentationFormat>
  <Paragraphs>24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13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6</vt:i4>
      </vt:variant>
    </vt:vector>
  </HeadingPairs>
  <TitlesOfParts>
    <vt:vector size="23" baseType="lpstr">
      <vt:lpstr>STHupo</vt:lpstr>
      <vt:lpstr>Arial</vt:lpstr>
      <vt:lpstr>Arial Black</vt:lpstr>
      <vt:lpstr>Calibri</vt:lpstr>
      <vt:lpstr>Calibri Light</vt:lpstr>
      <vt:lpstr>Carlito</vt:lpstr>
      <vt:lpstr>Century Schoolbook</vt:lpstr>
      <vt:lpstr>Freestyle Script</vt:lpstr>
      <vt:lpstr>Gill Sans MT</vt:lpstr>
      <vt:lpstr>Haettenschweiler</vt:lpstr>
      <vt:lpstr>Impact</vt:lpstr>
      <vt:lpstr>Wingdings</vt:lpstr>
      <vt:lpstr>Wingdings 2</vt:lpstr>
      <vt:lpstr>Znaczek</vt:lpstr>
      <vt:lpstr>Motyw pakietu Office</vt:lpstr>
      <vt:lpstr>Widok</vt:lpstr>
      <vt:lpstr>Drewniana czcionka</vt:lpstr>
      <vt:lpstr>Prezentacja programu PowerPoint</vt:lpstr>
      <vt:lpstr>Smart  eco system - client pitch</vt:lpstr>
      <vt:lpstr>PROJECT OVERVIEW</vt:lpstr>
      <vt:lpstr> PRODUCT BRIEF</vt:lpstr>
      <vt:lpstr>MAIN POINTS TO CONSIDER</vt:lpstr>
      <vt:lpstr>THE CLIENT IN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eco system - client pitch</dc:title>
  <dc:creator>Doris</dc:creator>
  <cp:lastModifiedBy>Doris</cp:lastModifiedBy>
  <cp:revision>14</cp:revision>
  <dcterms:created xsi:type="dcterms:W3CDTF">2018-09-13T09:42:00Z</dcterms:created>
  <dcterms:modified xsi:type="dcterms:W3CDTF">2018-09-13T11:35:29Z</dcterms:modified>
</cp:coreProperties>
</file>