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  <p:sldMasterId id="2147483684" r:id="rId3"/>
    <p:sldMasterId id="2147483696" r:id="rId4"/>
  </p:sldMasterIdLst>
  <p:notesMasterIdLst>
    <p:notesMasterId r:id="rId24"/>
  </p:notesMasterIdLst>
  <p:sldIdLst>
    <p:sldId id="258" r:id="rId5"/>
    <p:sldId id="256" r:id="rId6"/>
    <p:sldId id="259" r:id="rId7"/>
    <p:sldId id="257" r:id="rId8"/>
    <p:sldId id="261" r:id="rId9"/>
    <p:sldId id="271" r:id="rId10"/>
    <p:sldId id="273" r:id="rId11"/>
    <p:sldId id="272" r:id="rId12"/>
    <p:sldId id="274" r:id="rId13"/>
    <p:sldId id="275" r:id="rId14"/>
    <p:sldId id="276" r:id="rId15"/>
    <p:sldId id="277" r:id="rId16"/>
    <p:sldId id="260" r:id="rId17"/>
    <p:sldId id="268" r:id="rId18"/>
    <p:sldId id="267" r:id="rId19"/>
    <p:sldId id="265" r:id="rId20"/>
    <p:sldId id="264" r:id="rId21"/>
    <p:sldId id="266" r:id="rId22"/>
    <p:sldId id="26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85" autoAdjust="0"/>
    <p:restoredTop sz="94660"/>
  </p:normalViewPr>
  <p:slideViewPr>
    <p:cSldViewPr snapToGrid="0">
      <p:cViewPr varScale="1">
        <p:scale>
          <a:sx n="43" d="100"/>
          <a:sy n="43" d="100"/>
        </p:scale>
        <p:origin x="102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54550-DD4D-4408-BFB6-679A4A8433E6}" type="datetimeFigureOut">
              <a:rPr lang="en-GB" smtClean="0"/>
              <a:t>04/10/2018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446E4-BAFC-4836-BECB-E3B61A5EC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692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ksjdfkldsjfl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446E4-BAFC-4836-BECB-E3B61A5EC0C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297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AA9CC29-DC9C-4BB1-8F55-FCBC991FB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2688650-1D09-4BAF-94AF-811C85F0F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246DBB0-F803-420A-88ED-E2AF9C586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F5FEC22-61A8-4D38-99B5-7286A6859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0296672-6778-48CC-AA89-1422C2278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707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53EDA9-9CB8-445E-A24A-F14D34C2B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2741C5B-94DD-4A2E-8657-B3C9D16AD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27870B9-92B1-478C-ADE9-E0BBABB31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10/4/2018</a:t>
            </a:fld>
            <a:endParaRPr lang="en-US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0B90C02-E9D5-45EC-B985-01F1378AC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AADF06A-282A-4788-A9FF-2A3AB4107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153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C23360-B963-4C75-B361-CC8040CC1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255A703-30CA-4864-B4CB-0F312AE41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BD6A37E-7A47-4936-8862-6EB57190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1493014-33A5-406F-AB48-05194A57B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0733ABC-D674-42D1-BDD6-D397B73E6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845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B04335-5641-4704-B116-1128582C1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6C8AC40-DE82-4C12-B686-9181DE8AA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A5973BB-3546-48CE-83A8-9BC541344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8E27F2F-5C48-42D0-ADCE-43C48B9F7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10/4/2018</a:t>
            </a:fld>
            <a:endParaRPr lang="en-US" dirty="0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310BF08-F742-4644-B36B-7F72FC6C9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541B143-553D-41D0-9D95-EE4406791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6280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EADEC1F-F587-4FBA-A46A-81284098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0B6E856-DA2D-4731-A1DD-C0FA882D0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C949803-924F-4E84-B140-36A3A09F6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1A6987E1-9907-4085-829B-EC536A0184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FFBD227D-5D7A-43D6-AF36-D3327B8BEE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5A2C37B2-0D4D-43EA-AE54-DFC173A02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10/4/2018</a:t>
            </a:fld>
            <a:endParaRPr lang="en-US" dirty="0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C6D09BC6-A62B-4B55-BD9D-F2E9E5FC5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6BB8C3A9-8D83-4FF0-9DF9-3BC6C576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1456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5FFFDB-4113-4464-AB32-182871BD1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9FCBEAB3-6048-4D36-B63C-759CC2117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10/4/2018</a:t>
            </a:fld>
            <a:endParaRPr lang="en-US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FC36D94-F327-4B2F-AFB5-4DE576A7C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B6AFDF2-7067-4EA8-9AB2-0FE944540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2755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34AE4A9F-DB66-47BC-ABB0-7FC113E46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10/4/2018</a:t>
            </a:fld>
            <a:endParaRPr lang="en-US" dirty="0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9E816D43-64D5-4C82-96F8-ABCB0682E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7F1C69D-EE10-4AB2-8811-D1521BFDB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9146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4B7469-1D65-4CEF-9918-A249F1A95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94617E5-3765-4FA3-9E72-1D65B6C38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DD782BD-5B51-4FCF-BA22-443B32125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656EC67-5AFE-4708-A3C6-A8E25193E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10/4/2018</a:t>
            </a:fld>
            <a:endParaRPr lang="en-US" dirty="0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F86D5FA-2875-4EE8-9D79-EFA059FF3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741F3E6-AAE5-43B2-A7C4-7C27E313C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1882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84EED8-A684-4A33-B947-F559F2798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A697FC1B-4BF4-4B8C-A727-7295B667FD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E5BEC53-8DE3-4978-802C-38BB358CC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BD11007-2636-4D22-903D-C5C531CB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10/4/2018</a:t>
            </a:fld>
            <a:endParaRPr lang="en-US" dirty="0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FE2FCF4-B020-4B3D-AADD-8DE01BFFD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D9C08EB-7002-4399-9234-4AB390436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9872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B8273C-37B1-42A0-ACA2-BA1A59582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B4A6FE1-D768-4A14-9469-D63720E03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253C9BE-07D4-434A-8BC2-636AEBF0D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10/4/2018</a:t>
            </a:fld>
            <a:endParaRPr lang="en-US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D6C809B-86A9-4EAD-8265-D78F0D880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73784F7-9A58-44EC-8819-C21AE1FC5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178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8ECAF8C4-D944-404F-9890-918158D8C1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81712D0-4C4E-447A-86B5-0211C116A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0F88716-5062-425E-84AC-68F511AAF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10/4/2018</a:t>
            </a:fld>
            <a:endParaRPr lang="en-US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2F67884-57FC-4E75-84E7-4A6F71FC2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2CA0AEB-EEA4-4A86-B3E3-5CFCE1F4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8282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3854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8088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839703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464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3861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8659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207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9247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dirty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9433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7270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044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62258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2926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334D819-9F07-4261-B09B-9E467E5D9002}" type="datetimeFigureOut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7332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6734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0162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51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4655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8027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10/4/2018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1452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7154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60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dirty="0"/>
              <a:t>Kliknij ikonę, aby dodać obraz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D9C7D55E-415A-49F6-897B-129724221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0C422F4-C57E-4468-87A5-355A0CA38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5DA9846-C486-4CE6-8551-A9359F8045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E099C3C-CAD0-4018-B49B-23CA3C5F1B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C34446A-5CDA-4B02-9173-A0B57CDA3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32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91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717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1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82C02A24-5672-47B6-8BCA-4F296AFD5639}"/>
              </a:ext>
            </a:extLst>
          </p:cNvPr>
          <p:cNvSpPr txBox="1"/>
          <p:nvPr/>
        </p:nvSpPr>
        <p:spPr>
          <a:xfrm>
            <a:off x="340426" y="1166842"/>
            <a:ext cx="1211283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88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ettenschweiler" panose="020B0706040902060204" pitchFamily="34" charset="0"/>
                <a:ea typeface="STHupo" panose="020B0503020204020204" pitchFamily="2" charset="-122"/>
              </a:rPr>
              <a:t>THE FUTURE OF </a:t>
            </a:r>
          </a:p>
          <a:p>
            <a:r>
              <a:rPr lang="pl-PL" sz="88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ettenschweiler" panose="020B0706040902060204" pitchFamily="34" charset="0"/>
                <a:ea typeface="STHupo" panose="020B0503020204020204" pitchFamily="2" charset="-122"/>
              </a:rPr>
              <a:t>SMART GARDENING</a:t>
            </a:r>
          </a:p>
          <a:p>
            <a:r>
              <a:rPr lang="pl-PL" sz="88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ettenschweiler" panose="020B0706040902060204" pitchFamily="34" charset="0"/>
                <a:ea typeface="STHupo" panose="020B0503020204020204" pitchFamily="2" charset="-122"/>
              </a:rPr>
              <a:t>STARTS </a:t>
            </a:r>
            <a:r>
              <a:rPr lang="pl-PL" sz="8800" spc="300" dirty="0">
                <a:latin typeface="Haettenschweiler" panose="020B0706040902060204" pitchFamily="34" charset="0"/>
                <a:ea typeface="STHupo" panose="020B0503020204020204" pitchFamily="2" charset="-122"/>
              </a:rPr>
              <a:t>HERE</a:t>
            </a:r>
            <a:r>
              <a:rPr lang="pl-PL" sz="6600" spc="300" dirty="0">
                <a:latin typeface="Haettenschweiler" panose="020B0706040902060204" pitchFamily="34" charset="0"/>
                <a:ea typeface="STHupo" panose="020B0503020204020204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7818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072613-9DB4-4BA4-996A-DCC73A6F3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361" y="152004"/>
            <a:ext cx="9692640" cy="1325562"/>
          </a:xfrm>
        </p:spPr>
        <p:txBody>
          <a:bodyPr>
            <a:normAutofit/>
          </a:bodyPr>
          <a:lstStyle/>
          <a:p>
            <a:pPr algn="ctr"/>
            <a:r>
              <a:rPr lang="en-GB" sz="6000" dirty="0">
                <a:latin typeface="Impact" panose="020B0806030902050204" pitchFamily="34" charset="0"/>
              </a:rPr>
              <a:t>Benefits/Costs</a:t>
            </a:r>
            <a:endParaRPr lang="pl-PL" sz="6000" dirty="0">
              <a:latin typeface="Impact" panose="020B0806030902050204" pitchFamily="34" charset="0"/>
            </a:endParaRPr>
          </a:p>
        </p:txBody>
      </p:sp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60D41FE0-5035-4C08-8F3E-72067F665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69" y="1477566"/>
            <a:ext cx="10269417" cy="4604709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GB" sz="2000" b="1" u="sng" dirty="0"/>
              <a:t>Benefits</a:t>
            </a:r>
          </a:p>
          <a:p>
            <a:pPr algn="just"/>
            <a:r>
              <a:rPr lang="en-GB" sz="2000" dirty="0"/>
              <a:t>A device that will be used as a template for the product that will be produced commercially</a:t>
            </a:r>
          </a:p>
          <a:p>
            <a:pPr algn="just"/>
            <a:r>
              <a:rPr lang="en-GB" sz="2000" dirty="0"/>
              <a:t>A reputation for fine IoT device production</a:t>
            </a:r>
          </a:p>
          <a:p>
            <a:pPr algn="just"/>
            <a:r>
              <a:rPr lang="en-GB" sz="2000" dirty="0"/>
              <a:t>A low cost of production of devices</a:t>
            </a:r>
          </a:p>
          <a:p>
            <a:pPr algn="just"/>
            <a:r>
              <a:rPr lang="en-GB" sz="2000" dirty="0"/>
              <a:t>Easy to produce</a:t>
            </a:r>
          </a:p>
          <a:p>
            <a:pPr algn="just"/>
            <a:r>
              <a:rPr lang="en-GB" sz="2000" dirty="0"/>
              <a:t>Easy to advertise due to the fact the product is suitable for multiple use cases</a:t>
            </a:r>
          </a:p>
          <a:p>
            <a:pPr algn="just"/>
            <a:r>
              <a:rPr lang="en-GB" sz="2000" dirty="0"/>
              <a:t>Low maintenance costs</a:t>
            </a:r>
          </a:p>
          <a:p>
            <a:pPr marL="0" indent="0" algn="just">
              <a:buNone/>
            </a:pPr>
            <a:r>
              <a:rPr lang="en-GB" sz="2000" b="1" u="sng" dirty="0"/>
              <a:t>Costs</a:t>
            </a:r>
          </a:p>
          <a:p>
            <a:pPr algn="just"/>
            <a:r>
              <a:rPr lang="en-GB" sz="2000" dirty="0"/>
              <a:t>The hardware needed</a:t>
            </a:r>
          </a:p>
          <a:p>
            <a:pPr algn="just"/>
            <a:r>
              <a:rPr lang="en-GB" sz="2000" dirty="0"/>
              <a:t>The maintenance of the production line</a:t>
            </a:r>
          </a:p>
          <a:p>
            <a:pPr algn="just"/>
            <a:r>
              <a:rPr lang="en-GB" sz="2000" dirty="0"/>
              <a:t>The database and web hosting will also need to be paid for by the client</a:t>
            </a:r>
          </a:p>
          <a:p>
            <a:pPr algn="just"/>
            <a:r>
              <a:rPr lang="en-GB" sz="2000" dirty="0"/>
              <a:t>Potential commercial licences licenses</a:t>
            </a:r>
          </a:p>
          <a:p>
            <a:pPr algn="just"/>
            <a:endParaRPr lang="en-GB" sz="2000" dirty="0"/>
          </a:p>
          <a:p>
            <a:pPr algn="just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112982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072613-9DB4-4BA4-996A-DCC73A6F3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361" y="152004"/>
            <a:ext cx="9692640" cy="1325562"/>
          </a:xfrm>
        </p:spPr>
        <p:txBody>
          <a:bodyPr>
            <a:normAutofit/>
          </a:bodyPr>
          <a:lstStyle/>
          <a:p>
            <a:pPr algn="ctr"/>
            <a:r>
              <a:rPr lang="en-GB" sz="6000" dirty="0">
                <a:latin typeface="Impact" panose="020B0806030902050204" pitchFamily="34" charset="0"/>
              </a:rPr>
              <a:t>Going forward </a:t>
            </a:r>
            <a:endParaRPr lang="pl-PL" sz="6000" dirty="0">
              <a:latin typeface="Impact" panose="020B0806030902050204" pitchFamily="34" charset="0"/>
            </a:endParaRPr>
          </a:p>
        </p:txBody>
      </p:sp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60D41FE0-5035-4C08-8F3E-72067F665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69" y="1477566"/>
            <a:ext cx="10480431" cy="4604709"/>
          </a:xfrm>
        </p:spPr>
        <p:txBody>
          <a:bodyPr>
            <a:normAutofit/>
          </a:bodyPr>
          <a:lstStyle/>
          <a:p>
            <a:pPr algn="just"/>
            <a:r>
              <a:rPr lang="en-GB" sz="2000" dirty="0"/>
              <a:t>Better communication with the client</a:t>
            </a:r>
          </a:p>
          <a:p>
            <a:pPr algn="just"/>
            <a:r>
              <a:rPr lang="en-GB" sz="2000" dirty="0"/>
              <a:t>Better inter-team communication</a:t>
            </a:r>
          </a:p>
          <a:p>
            <a:pPr algn="just"/>
            <a:r>
              <a:rPr lang="en-GB" sz="2000" dirty="0"/>
              <a:t>More detailed description of working processes</a:t>
            </a:r>
          </a:p>
          <a:p>
            <a:pPr algn="just"/>
            <a:r>
              <a:rPr lang="en-GB" sz="2000" dirty="0"/>
              <a:t>Better software development methodologies</a:t>
            </a:r>
          </a:p>
          <a:p>
            <a:pPr marL="0" indent="0" algn="just">
              <a:buNone/>
            </a:pPr>
            <a:endParaRPr lang="en-GB" sz="2000" dirty="0"/>
          </a:p>
          <a:p>
            <a:pPr algn="just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521077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072613-9DB4-4BA4-996A-DCC73A6F3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940312"/>
            <a:ext cx="9692640" cy="2151469"/>
          </a:xfrm>
        </p:spPr>
        <p:txBody>
          <a:bodyPr>
            <a:normAutofit/>
          </a:bodyPr>
          <a:lstStyle/>
          <a:p>
            <a:pPr algn="ctr"/>
            <a:r>
              <a:rPr lang="en-GB" sz="9600" dirty="0">
                <a:latin typeface="Impact" panose="020B0806030902050204" pitchFamily="34" charset="0"/>
              </a:rPr>
              <a:t>Questions?</a:t>
            </a:r>
            <a:endParaRPr lang="pl-PL" sz="96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22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47B742-C9E2-4634-94FE-4E12CFD24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84939" y="152819"/>
            <a:ext cx="9692640" cy="1325562"/>
          </a:xfrm>
        </p:spPr>
        <p:txBody>
          <a:bodyPr>
            <a:normAutofit/>
          </a:bodyPr>
          <a:lstStyle/>
          <a:p>
            <a:pPr algn="ctr"/>
            <a:r>
              <a:rPr lang="pl-PL" sz="5400" dirty="0">
                <a:latin typeface="Freestyle Script" panose="030804020302050B0404" pitchFamily="66" charset="0"/>
              </a:rPr>
              <a:t>MAIN POINTS TO CONSIDER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5A00203-4B8E-4C44-9273-412B98949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002" y="1816924"/>
            <a:ext cx="8595360" cy="4351337"/>
          </a:xfrm>
        </p:spPr>
        <p:txBody>
          <a:bodyPr/>
          <a:lstStyle/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69C9B83-2210-44A8-B190-3B667001C592}"/>
              </a:ext>
            </a:extLst>
          </p:cNvPr>
          <p:cNvSpPr/>
          <p:nvPr/>
        </p:nvSpPr>
        <p:spPr>
          <a:xfrm>
            <a:off x="659001" y="1816924"/>
            <a:ext cx="6096000" cy="438498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defTabSz="914400">
              <a:lnSpc>
                <a:spcPct val="150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</a:pPr>
            <a:r>
              <a:rPr lang="pl-PL" sz="2400" spc="10" dirty="0">
                <a:solidFill>
                  <a:srgbClr val="00000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Hardware need</a:t>
            </a:r>
            <a:r>
              <a:rPr lang="en-GB" sz="2400" spc="10" dirty="0">
                <a:solidFill>
                  <a:srgbClr val="00000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ed </a:t>
            </a:r>
          </a:p>
          <a:p>
            <a:pPr lvl="0" algn="ctr" defTabSz="914400">
              <a:lnSpc>
                <a:spcPct val="150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</a:pPr>
            <a:r>
              <a:rPr lang="en-GB" sz="2400" spc="10" dirty="0">
                <a:solidFill>
                  <a:srgbClr val="00000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Software needed</a:t>
            </a:r>
          </a:p>
          <a:p>
            <a:pPr lvl="0" algn="ctr" defTabSz="914400">
              <a:lnSpc>
                <a:spcPct val="150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</a:pPr>
            <a:r>
              <a:rPr lang="en-GB" sz="2400" spc="10" dirty="0">
                <a:solidFill>
                  <a:srgbClr val="00000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Plant needed </a:t>
            </a:r>
          </a:p>
          <a:p>
            <a:pPr lvl="0" algn="ctr" defTabSz="914400">
              <a:lnSpc>
                <a:spcPct val="150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</a:pPr>
            <a:r>
              <a:rPr lang="en-GB" sz="2400" spc="10" dirty="0">
                <a:solidFill>
                  <a:srgbClr val="00000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Time needed</a:t>
            </a:r>
          </a:p>
          <a:p>
            <a:pPr lvl="0" algn="ctr" defTabSz="914400">
              <a:lnSpc>
                <a:spcPct val="150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</a:pPr>
            <a:r>
              <a:rPr lang="en-GB" sz="2400" spc="10" dirty="0">
                <a:solidFill>
                  <a:srgbClr val="00000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Power source</a:t>
            </a:r>
          </a:p>
          <a:p>
            <a:pPr lvl="0" algn="ctr" defTabSz="914400">
              <a:lnSpc>
                <a:spcPct val="150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</a:pPr>
            <a:r>
              <a:rPr lang="en-GB" sz="2400" spc="10" dirty="0">
                <a:solidFill>
                  <a:srgbClr val="00000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Data Storage regulations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1014F91-9FFA-497F-BF70-9F38B6FA3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455" y="0"/>
            <a:ext cx="47105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838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03E5EE-944A-4C21-A11A-E075BA6C1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4284" y="2491562"/>
            <a:ext cx="5342827" cy="1609344"/>
          </a:xfrm>
        </p:spPr>
        <p:txBody>
          <a:bodyPr>
            <a:normAutofit/>
          </a:bodyPr>
          <a:lstStyle/>
          <a:p>
            <a:r>
              <a:rPr lang="pl-PL" sz="8000" dirty="0">
                <a:latin typeface="Freestyle Script" panose="030804020302050B0404" pitchFamily="66" charset="0"/>
              </a:rPr>
              <a:t>PROJECT PLAN</a:t>
            </a:r>
          </a:p>
        </p:txBody>
      </p:sp>
    </p:spTree>
    <p:extLst>
      <p:ext uri="{BB962C8B-B14F-4D97-AF65-F5344CB8AC3E}">
        <p14:creationId xmlns:p14="http://schemas.microsoft.com/office/powerpoint/2010/main" val="1019001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4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C98A314C-20B7-4152-8B36-2E06A0DCB692}"/>
              </a:ext>
            </a:extLst>
          </p:cNvPr>
          <p:cNvSpPr/>
          <p:nvPr/>
        </p:nvSpPr>
        <p:spPr>
          <a:xfrm>
            <a:off x="2546296" y="453632"/>
            <a:ext cx="603242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400" dirty="0">
                <a:latin typeface="Freestyle Script" panose="030804020302050B0404" pitchFamily="66" charset="0"/>
              </a:rPr>
              <a:t>THE CLIENT IN QUESTION</a:t>
            </a:r>
            <a:endParaRPr lang="pl-PL" sz="5400" dirty="0"/>
          </a:p>
        </p:txBody>
      </p:sp>
    </p:spTree>
    <p:extLst>
      <p:ext uri="{BB962C8B-B14F-4D97-AF65-F5344CB8AC3E}">
        <p14:creationId xmlns:p14="http://schemas.microsoft.com/office/powerpoint/2010/main" val="2430446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504C010-F94B-4350-810F-971B9564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4779" y="0"/>
            <a:ext cx="2018805" cy="1325562"/>
          </a:xfrm>
        </p:spPr>
        <p:txBody>
          <a:bodyPr/>
          <a:lstStyle/>
          <a:p>
            <a:r>
              <a:rPr lang="pl-PL" dirty="0"/>
              <a:t>Title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D81202F-9213-4A3B-A119-F870B2CCA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37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043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B2E78B-42FC-4DF9-9AC2-AED569C67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7637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A4F6CA-9825-4EFA-B11E-2EE58F527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7810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942A8F2-9E3F-4979-96C5-DA7551663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17" y="5151517"/>
            <a:ext cx="9692640" cy="1325562"/>
          </a:xfrm>
        </p:spPr>
        <p:txBody>
          <a:bodyPr>
            <a:normAutofit/>
          </a:bodyPr>
          <a:lstStyle/>
          <a:p>
            <a:r>
              <a:rPr lang="pl-PL" sz="8000" dirty="0">
                <a:latin typeface="Freestyle Script" panose="030804020302050B0404" pitchFamily="66" charset="0"/>
              </a:rPr>
              <a:t>Thank you for attention</a:t>
            </a:r>
          </a:p>
        </p:txBody>
      </p:sp>
    </p:spTree>
    <p:extLst>
      <p:ext uri="{BB962C8B-B14F-4D97-AF65-F5344CB8AC3E}">
        <p14:creationId xmlns:p14="http://schemas.microsoft.com/office/powerpoint/2010/main" val="276613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8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CA4033-A1A5-48AB-8A1A-AD5BFAC8A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2" y="411474"/>
            <a:ext cx="10318418" cy="4394988"/>
          </a:xfrm>
        </p:spPr>
        <p:txBody>
          <a:bodyPr/>
          <a:lstStyle/>
          <a:p>
            <a:r>
              <a:rPr lang="pl-PL" sz="7200" dirty="0">
                <a:latin typeface="Impact" panose="020B0806030902050204" pitchFamily="34" charset="0"/>
              </a:rPr>
              <a:t>Smart</a:t>
            </a:r>
            <a:br>
              <a:rPr lang="pl-PL" sz="7200" dirty="0">
                <a:latin typeface="Impact" panose="020B0806030902050204" pitchFamily="34" charset="0"/>
              </a:rPr>
            </a:br>
            <a:r>
              <a:rPr lang="pl-PL" sz="7200" dirty="0">
                <a:latin typeface="Impact" panose="020B0806030902050204" pitchFamily="34" charset="0"/>
              </a:rPr>
              <a:t> eco system</a:t>
            </a:r>
            <a:br>
              <a:rPr lang="pl-PL" sz="7200" dirty="0">
                <a:latin typeface="Impact" panose="020B0806030902050204" pitchFamily="34" charset="0"/>
              </a:rPr>
            </a:br>
            <a:r>
              <a:rPr lang="en-GB" sz="7200" dirty="0">
                <a:latin typeface="Impact" panose="020B0806030902050204" pitchFamily="34" charset="0"/>
              </a:rPr>
              <a:t>client</a:t>
            </a:r>
            <a:r>
              <a:rPr lang="pl-PL" sz="7200" dirty="0">
                <a:latin typeface="Impact" panose="020B0806030902050204" pitchFamily="34" charset="0"/>
              </a:rPr>
              <a:t> pitch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8C8C55D-D9A2-44BB-837D-78186BB50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045" y="4806462"/>
            <a:ext cx="8045373" cy="2128088"/>
          </a:xfrm>
        </p:spPr>
        <p:txBody>
          <a:bodyPr>
            <a:normAutofit/>
          </a:bodyPr>
          <a:lstStyle/>
          <a:p>
            <a:endParaRPr lang="pl-PL" sz="2400" b="0" dirty="0"/>
          </a:p>
          <a:p>
            <a:r>
              <a:rPr lang="pl-PL" sz="2400" dirty="0"/>
              <a:t>Prepared By TEAM DDNS</a:t>
            </a:r>
          </a:p>
          <a:p>
            <a:r>
              <a:rPr lang="pl-PL" sz="1800" b="0" dirty="0"/>
              <a:t>Dorota marczak, nader sobhi, Declan bell and scott allan</a:t>
            </a:r>
          </a:p>
          <a:p>
            <a:r>
              <a:rPr lang="pl-PL" b="0" dirty="0"/>
              <a:t> 23.10.2018 </a:t>
            </a:r>
          </a:p>
        </p:txBody>
      </p:sp>
    </p:spTree>
    <p:extLst>
      <p:ext uri="{BB962C8B-B14F-4D97-AF65-F5344CB8AC3E}">
        <p14:creationId xmlns:p14="http://schemas.microsoft.com/office/powerpoint/2010/main" val="1660672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F48AC0-9B33-496F-A8A7-10D7470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211" y="0"/>
            <a:ext cx="8595360" cy="1325562"/>
          </a:xfrm>
        </p:spPr>
        <p:txBody>
          <a:bodyPr>
            <a:normAutofit/>
          </a:bodyPr>
          <a:lstStyle/>
          <a:p>
            <a:pPr algn="ctr"/>
            <a:r>
              <a:rPr lang="pl-PL" sz="8000" dirty="0">
                <a:latin typeface="Impact" panose="020B0806030902050204" pitchFamily="34" charset="0"/>
              </a:rPr>
              <a:t> </a:t>
            </a:r>
            <a:r>
              <a:rPr lang="pl-PL" sz="4800" dirty="0">
                <a:latin typeface="Impact" panose="020B0806030902050204" pitchFamily="34" charset="0"/>
              </a:rPr>
              <a:t>PRODUCT</a:t>
            </a:r>
            <a:r>
              <a:rPr lang="pl-PL" sz="5400" dirty="0">
                <a:latin typeface="Impact" panose="020B0806030902050204" pitchFamily="34" charset="0"/>
              </a:rPr>
              <a:t> </a:t>
            </a:r>
            <a:r>
              <a:rPr lang="pl-PL" sz="4800" dirty="0">
                <a:latin typeface="Impact" panose="020B0806030902050204" pitchFamily="34" charset="0"/>
              </a:rPr>
              <a:t>BRIEF</a:t>
            </a:r>
            <a:endParaRPr lang="pl-PL" sz="8000" dirty="0">
              <a:latin typeface="Impact" panose="020B0806030902050204" pitchFamily="34" charset="0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1A7C7BB-60CD-480D-93E9-57877CE34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524" y="1325562"/>
            <a:ext cx="10180722" cy="4958007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GB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Client</a:t>
            </a:r>
          </a:p>
          <a:p>
            <a:pPr algn="just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Lynsey Shepard of Abertay Plant System to build a IoT plant monitoring system</a:t>
            </a:r>
          </a:p>
          <a:p>
            <a:pPr marL="0" indent="0" algn="just">
              <a:buNone/>
            </a:pPr>
            <a:r>
              <a:rPr lang="en-GB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Brief</a:t>
            </a:r>
          </a:p>
          <a:p>
            <a:pPr algn="just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with build an inexpensive alternative to current products</a:t>
            </a:r>
          </a:p>
          <a:p>
            <a:pPr algn="just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data on the plants environment </a:t>
            </a:r>
          </a:p>
          <a:p>
            <a:pPr algn="just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 graphical representation of the data collected.</a:t>
            </a:r>
          </a:p>
          <a:p>
            <a:pPr marL="0" indent="0" algn="just">
              <a:buNone/>
            </a:pPr>
            <a:r>
              <a:rPr lang="en-GB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will be covered?</a:t>
            </a:r>
          </a:p>
          <a:p>
            <a:pPr algn="just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proposal on how we are going to build 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plant </a:t>
            </a:r>
            <a:r>
              <a:rPr lang="pl-PL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System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your company</a:t>
            </a:r>
          </a:p>
          <a:p>
            <a:pPr algn="just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ideas about what is needed to accomplish this project and how we will go about it</a:t>
            </a:r>
          </a:p>
          <a:p>
            <a:pPr algn="just"/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978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A35352-C52F-4ED4-A748-574B245CC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1814" y="2409802"/>
            <a:ext cx="6688371" cy="1492132"/>
          </a:xfrm>
        </p:spPr>
        <p:txBody>
          <a:bodyPr>
            <a:normAutofit/>
          </a:bodyPr>
          <a:lstStyle/>
          <a:p>
            <a:pPr algn="ctr"/>
            <a:r>
              <a:rPr lang="en-GB" sz="8000" dirty="0">
                <a:solidFill>
                  <a:schemeClr val="tx1"/>
                </a:solidFill>
                <a:latin typeface="Impact" panose="020B0806030902050204" pitchFamily="34" charset="0"/>
                <a:cs typeface="Times New Roman" panose="02020603050405020304" pitchFamily="18" charset="0"/>
              </a:rPr>
              <a:t>TENTATIVE PLAN</a:t>
            </a:r>
            <a:endParaRPr lang="pl-PL" sz="8000" dirty="0">
              <a:solidFill>
                <a:schemeClr val="tx1"/>
              </a:solidFill>
              <a:latin typeface="Impact" panose="020B080603090205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989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072613-9DB4-4BA4-996A-DCC73A6F3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361" y="152004"/>
            <a:ext cx="9692640" cy="1325562"/>
          </a:xfrm>
        </p:spPr>
        <p:txBody>
          <a:bodyPr>
            <a:normAutofit/>
          </a:bodyPr>
          <a:lstStyle/>
          <a:p>
            <a:pPr algn="ctr"/>
            <a:r>
              <a:rPr lang="en-GB" sz="6000" dirty="0">
                <a:latin typeface="Impact" panose="020B0806030902050204" pitchFamily="34" charset="0"/>
              </a:rPr>
              <a:t>Clients Requirements</a:t>
            </a:r>
            <a:endParaRPr lang="pl-PL" sz="6000" dirty="0">
              <a:latin typeface="Impact" panose="020B0806030902050204" pitchFamily="34" charset="0"/>
            </a:endParaRPr>
          </a:p>
        </p:txBody>
      </p:sp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60D41FE0-5035-4C08-8F3E-72067F665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361" y="1477566"/>
            <a:ext cx="9352723" cy="460470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2000" dirty="0"/>
              <a:t>As part of this project the client requested specific components that had to be Created.</a:t>
            </a:r>
          </a:p>
          <a:p>
            <a:pPr marL="0" indent="0">
              <a:buNone/>
            </a:pPr>
            <a:r>
              <a:rPr lang="en-GB" sz="2000" dirty="0"/>
              <a:t> </a:t>
            </a:r>
            <a:r>
              <a:rPr lang="en-GB" dirty="0"/>
              <a:t>Gather sensor data on a plant: </a:t>
            </a:r>
          </a:p>
          <a:p>
            <a:pPr lvl="1" algn="just"/>
            <a:r>
              <a:rPr lang="en-GB" sz="1800" dirty="0"/>
              <a:t>Temperature</a:t>
            </a:r>
          </a:p>
          <a:p>
            <a:pPr lvl="1" algn="just"/>
            <a:r>
              <a:rPr lang="en-GB" sz="1800" dirty="0"/>
              <a:t>Light</a:t>
            </a:r>
          </a:p>
          <a:p>
            <a:pPr lvl="1" algn="just"/>
            <a:r>
              <a:rPr lang="en-GB" sz="1800" dirty="0"/>
              <a:t>Moisture</a:t>
            </a:r>
          </a:p>
          <a:p>
            <a:pPr lvl="1" algn="just"/>
            <a:r>
              <a:rPr lang="en-GB" sz="1800" dirty="0"/>
              <a:t>Humidity</a:t>
            </a:r>
          </a:p>
          <a:p>
            <a:pPr marL="274320" lvl="1" indent="0" algn="just">
              <a:buNone/>
            </a:pPr>
            <a:r>
              <a:rPr lang="en-GB" sz="1800" dirty="0"/>
              <a:t>Collect data into Database</a:t>
            </a:r>
          </a:p>
          <a:p>
            <a:pPr marL="274320" lvl="1" indent="0" algn="just">
              <a:buNone/>
            </a:pPr>
            <a:r>
              <a:rPr lang="en-GB" sz="1800" dirty="0"/>
              <a:t>Present data in a graphical manner on website</a:t>
            </a:r>
          </a:p>
          <a:p>
            <a:pPr marL="274320" lvl="1" indent="0" algn="just">
              <a:buNone/>
            </a:pPr>
            <a:r>
              <a:rPr lang="en-GB" sz="1800" dirty="0"/>
              <a:t>Ability to produce device commercially</a:t>
            </a:r>
          </a:p>
          <a:p>
            <a:pPr marL="274320" lvl="1" indent="0" algn="just">
              <a:buNone/>
            </a:pPr>
            <a:r>
              <a:rPr lang="en-GB" sz="1800" dirty="0"/>
              <a:t>Easy set-up of device </a:t>
            </a:r>
          </a:p>
          <a:p>
            <a:pPr marL="274320" lvl="1" indent="0" algn="just">
              <a:buNone/>
            </a:pPr>
            <a:endParaRPr lang="en-GB" sz="1800" dirty="0"/>
          </a:p>
          <a:p>
            <a:pPr marL="274320" lvl="1" indent="0" algn="just">
              <a:buNone/>
            </a:pPr>
            <a:r>
              <a:rPr lang="en-GB" sz="1800" dirty="0"/>
              <a:t> </a:t>
            </a:r>
          </a:p>
          <a:p>
            <a:pPr marL="274320" lvl="1" indent="0" algn="just">
              <a:buNone/>
            </a:pPr>
            <a:endParaRPr lang="en-GB" sz="1800" dirty="0"/>
          </a:p>
          <a:p>
            <a:pPr algn="just"/>
            <a:endParaRPr lang="en-GB" sz="2400" dirty="0"/>
          </a:p>
          <a:p>
            <a:pPr algn="just"/>
            <a:endParaRPr lang="en-GB" sz="2400" dirty="0"/>
          </a:p>
          <a:p>
            <a:pPr algn="just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82246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072613-9DB4-4BA4-996A-DCC73A6F3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361" y="152004"/>
            <a:ext cx="9692640" cy="1325562"/>
          </a:xfrm>
        </p:spPr>
        <p:txBody>
          <a:bodyPr>
            <a:normAutofit/>
          </a:bodyPr>
          <a:lstStyle/>
          <a:p>
            <a:pPr algn="ctr"/>
            <a:r>
              <a:rPr lang="en-GB" sz="6000" dirty="0">
                <a:latin typeface="Impact" panose="020B0806030902050204" pitchFamily="34" charset="0"/>
              </a:rPr>
              <a:t>Meeting Requirements</a:t>
            </a:r>
            <a:endParaRPr lang="pl-PL" sz="6000" dirty="0">
              <a:latin typeface="Impact" panose="020B0806030902050204" pitchFamily="34" charset="0"/>
            </a:endParaRPr>
          </a:p>
        </p:txBody>
      </p:sp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60D41FE0-5035-4C08-8F3E-72067F665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69" y="1477566"/>
            <a:ext cx="10269417" cy="4604709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en-GB" sz="3200" dirty="0"/>
              <a:t>In order to satisfy the needs the client has laid out the following will be done:</a:t>
            </a:r>
          </a:p>
          <a:p>
            <a:pPr algn="just"/>
            <a:r>
              <a:rPr lang="en-GB" sz="3200" dirty="0"/>
              <a:t>Use an Arduino UNO paired with a WEMOS board to collect data through proprietary sensors</a:t>
            </a:r>
          </a:p>
          <a:p>
            <a:pPr algn="just"/>
            <a:r>
              <a:rPr lang="en-GB" sz="3200" dirty="0"/>
              <a:t>Push the data collected from the boards to a database</a:t>
            </a:r>
          </a:p>
          <a:p>
            <a:pPr algn="just"/>
            <a:r>
              <a:rPr lang="en-GB" sz="3200" dirty="0"/>
              <a:t>Create a web portal that dynamically graphs data</a:t>
            </a:r>
          </a:p>
          <a:p>
            <a:pPr algn="just"/>
            <a:r>
              <a:rPr lang="en-GB" sz="3200" dirty="0"/>
              <a:t>Devices will be very easy to manufacture </a:t>
            </a:r>
            <a:r>
              <a:rPr lang="en-GB" sz="3200" dirty="0" err="1"/>
              <a:t>en</a:t>
            </a:r>
            <a:r>
              <a:rPr lang="en-GB" sz="3200" dirty="0"/>
              <a:t>-masse</a:t>
            </a:r>
          </a:p>
          <a:p>
            <a:pPr algn="just"/>
            <a:r>
              <a:rPr lang="en-GB" sz="3200" dirty="0">
                <a:solidFill>
                  <a:srgbClr val="FF0000"/>
                </a:solidFill>
              </a:rPr>
              <a:t>Device will be “plug and play”.</a:t>
            </a:r>
          </a:p>
          <a:p>
            <a:pPr algn="just"/>
            <a:endParaRPr lang="en-GB" sz="2900" dirty="0"/>
          </a:p>
          <a:p>
            <a:pPr algn="just"/>
            <a:endParaRPr lang="en-GB" sz="2000" dirty="0"/>
          </a:p>
          <a:p>
            <a:pPr algn="just"/>
            <a:endParaRPr lang="en-GB" sz="2000" dirty="0"/>
          </a:p>
          <a:p>
            <a:pPr marL="0" indent="0" algn="just">
              <a:buNone/>
            </a:pPr>
            <a:endParaRPr lang="en-GB" sz="1800" dirty="0"/>
          </a:p>
          <a:p>
            <a:pPr marL="274320" lvl="1" indent="0" algn="just">
              <a:buNone/>
            </a:pPr>
            <a:endParaRPr lang="en-GB" sz="1800" dirty="0"/>
          </a:p>
          <a:p>
            <a:pPr marL="274320" lvl="1" indent="0" algn="just">
              <a:buNone/>
            </a:pPr>
            <a:r>
              <a:rPr lang="en-GB" sz="1800" dirty="0"/>
              <a:t> </a:t>
            </a:r>
          </a:p>
          <a:p>
            <a:pPr marL="274320" lvl="1" indent="0" algn="just">
              <a:buNone/>
            </a:pPr>
            <a:endParaRPr lang="en-GB" sz="1800" dirty="0"/>
          </a:p>
          <a:p>
            <a:pPr algn="just"/>
            <a:endParaRPr lang="en-GB" sz="2400" dirty="0"/>
          </a:p>
          <a:p>
            <a:pPr algn="just"/>
            <a:endParaRPr lang="en-GB" sz="2400" dirty="0"/>
          </a:p>
          <a:p>
            <a:pPr algn="just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124398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072613-9DB4-4BA4-996A-DCC73A6F3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361" y="152004"/>
            <a:ext cx="9692640" cy="1325562"/>
          </a:xfrm>
        </p:spPr>
        <p:txBody>
          <a:bodyPr>
            <a:normAutofit/>
          </a:bodyPr>
          <a:lstStyle/>
          <a:p>
            <a:pPr algn="ctr"/>
            <a:r>
              <a:rPr lang="en-GB" sz="6000" dirty="0">
                <a:latin typeface="Impact" panose="020B0806030902050204" pitchFamily="34" charset="0"/>
              </a:rPr>
              <a:t>Project Approach</a:t>
            </a:r>
            <a:endParaRPr lang="pl-PL" sz="6000" dirty="0">
              <a:latin typeface="Impact" panose="020B0806030902050204" pitchFamily="34" charset="0"/>
            </a:endParaRPr>
          </a:p>
        </p:txBody>
      </p:sp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60D41FE0-5035-4C08-8F3E-72067F665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69" y="1477566"/>
            <a:ext cx="10269417" cy="460470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2000" dirty="0"/>
              <a:t>In order to complete this project the following shall be done:</a:t>
            </a:r>
          </a:p>
          <a:p>
            <a:pPr algn="just"/>
            <a:r>
              <a:rPr lang="en-GB" sz="2000" dirty="0"/>
              <a:t>Create a project plan</a:t>
            </a:r>
          </a:p>
          <a:p>
            <a:pPr algn="just"/>
            <a:r>
              <a:rPr lang="en-GB" sz="2000" dirty="0"/>
              <a:t>Test feasibility of desired outcome</a:t>
            </a:r>
          </a:p>
          <a:p>
            <a:pPr algn="just"/>
            <a:r>
              <a:rPr lang="en-GB" sz="2000" dirty="0"/>
              <a:t>Regular consultations with client – improvements or concerns</a:t>
            </a:r>
          </a:p>
          <a:p>
            <a:pPr algn="just"/>
            <a:r>
              <a:rPr lang="en-GB" sz="2000" dirty="0"/>
              <a:t>Produce necessary project documentation</a:t>
            </a:r>
          </a:p>
          <a:p>
            <a:pPr algn="just"/>
            <a:r>
              <a:rPr lang="en-GB" sz="2000" dirty="0"/>
              <a:t>Develop prototype – hardware and performance testing </a:t>
            </a:r>
          </a:p>
          <a:p>
            <a:pPr algn="just"/>
            <a:r>
              <a:rPr lang="en-GB" sz="2000" dirty="0"/>
              <a:t>Share notice board with the client</a:t>
            </a:r>
          </a:p>
          <a:p>
            <a:pPr marL="0" indent="0" algn="just">
              <a:buNone/>
            </a:pPr>
            <a:endParaRPr lang="en-GB" dirty="0"/>
          </a:p>
          <a:p>
            <a:pPr marL="274320" lvl="1" indent="0" algn="just">
              <a:buNone/>
            </a:pPr>
            <a:endParaRPr lang="en-GB" sz="1800" dirty="0"/>
          </a:p>
          <a:p>
            <a:pPr marL="274320" lvl="1" indent="0" algn="just">
              <a:buNone/>
            </a:pPr>
            <a:r>
              <a:rPr lang="en-GB" sz="1800" dirty="0"/>
              <a:t> </a:t>
            </a:r>
          </a:p>
          <a:p>
            <a:pPr marL="274320" lvl="1" indent="0" algn="just">
              <a:buNone/>
            </a:pPr>
            <a:endParaRPr lang="en-GB" sz="1800" dirty="0"/>
          </a:p>
          <a:p>
            <a:pPr algn="just"/>
            <a:endParaRPr lang="en-GB" sz="2400" dirty="0"/>
          </a:p>
          <a:p>
            <a:pPr algn="just"/>
            <a:endParaRPr lang="en-GB" sz="2400" dirty="0"/>
          </a:p>
          <a:p>
            <a:pPr algn="just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281862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072613-9DB4-4BA4-996A-DCC73A6F3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361" y="152004"/>
            <a:ext cx="9692640" cy="1325562"/>
          </a:xfrm>
        </p:spPr>
        <p:txBody>
          <a:bodyPr>
            <a:normAutofit/>
          </a:bodyPr>
          <a:lstStyle/>
          <a:p>
            <a:pPr algn="ctr"/>
            <a:r>
              <a:rPr lang="en-GB" sz="6000" dirty="0">
                <a:latin typeface="Impact" panose="020B0806030902050204" pitchFamily="34" charset="0"/>
              </a:rPr>
              <a:t>Deliverables</a:t>
            </a:r>
            <a:endParaRPr lang="pl-PL" sz="6000" dirty="0">
              <a:latin typeface="Impact" panose="020B0806030902050204" pitchFamily="34" charset="0"/>
            </a:endParaRPr>
          </a:p>
        </p:txBody>
      </p:sp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60D41FE0-5035-4C08-8F3E-72067F665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69" y="1477566"/>
            <a:ext cx="10269417" cy="4604709"/>
          </a:xfrm>
        </p:spPr>
        <p:txBody>
          <a:bodyPr>
            <a:normAutofit/>
          </a:bodyPr>
          <a:lstStyle/>
          <a:p>
            <a:pPr algn="just"/>
            <a:r>
              <a:rPr lang="en-GB" dirty="0"/>
              <a:t>An executive summary will be delivered to the client to provide an overview of the project</a:t>
            </a:r>
          </a:p>
          <a:p>
            <a:pPr algn="just"/>
            <a:r>
              <a:rPr lang="en-GB" dirty="0"/>
              <a:t>The project proposal will also be developed</a:t>
            </a:r>
          </a:p>
          <a:p>
            <a:pPr algn="just"/>
            <a:r>
              <a:rPr lang="en-GB" dirty="0"/>
              <a:t>Cost breakdown</a:t>
            </a:r>
          </a:p>
          <a:p>
            <a:pPr algn="just"/>
            <a:r>
              <a:rPr lang="en-GB" dirty="0"/>
              <a:t>A prototype will be showcased to the client throughout development</a:t>
            </a:r>
          </a:p>
          <a:p>
            <a:pPr algn="just"/>
            <a:r>
              <a:rPr lang="en-GB" dirty="0"/>
              <a:t>Results from performance testing</a:t>
            </a:r>
          </a:p>
          <a:p>
            <a:pPr algn="just"/>
            <a:r>
              <a:rPr lang="en-GB" dirty="0"/>
              <a:t>Final product will contain a device, website, and database</a:t>
            </a:r>
          </a:p>
          <a:p>
            <a:pPr algn="just"/>
            <a:r>
              <a:rPr lang="en-GB" dirty="0"/>
              <a:t>User manual and other required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546114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072613-9DB4-4BA4-996A-DCC73A6F3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361" y="152004"/>
            <a:ext cx="9692640" cy="1325562"/>
          </a:xfrm>
        </p:spPr>
        <p:txBody>
          <a:bodyPr>
            <a:normAutofit/>
          </a:bodyPr>
          <a:lstStyle/>
          <a:p>
            <a:pPr algn="ctr"/>
            <a:r>
              <a:rPr lang="en-GB" sz="6000" dirty="0">
                <a:latin typeface="Impact" panose="020B0806030902050204" pitchFamily="34" charset="0"/>
              </a:rPr>
              <a:t>Risks</a:t>
            </a:r>
            <a:endParaRPr lang="pl-PL" sz="6000" dirty="0">
              <a:latin typeface="Impact" panose="020B0806030902050204" pitchFamily="34" charset="0"/>
            </a:endParaRPr>
          </a:p>
        </p:txBody>
      </p:sp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60D41FE0-5035-4C08-8F3E-72067F665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69" y="1477566"/>
            <a:ext cx="10269417" cy="4604709"/>
          </a:xfrm>
        </p:spPr>
        <p:txBody>
          <a:bodyPr>
            <a:normAutofit/>
          </a:bodyPr>
          <a:lstStyle/>
          <a:p>
            <a:pPr algn="just"/>
            <a:r>
              <a:rPr lang="en-GB" sz="2000" dirty="0"/>
              <a:t>Exceeding the predetermined budget</a:t>
            </a:r>
          </a:p>
          <a:p>
            <a:pPr algn="just"/>
            <a:r>
              <a:rPr lang="en-GB" sz="2000" dirty="0"/>
              <a:t>Inconsistent staff availability throughout development</a:t>
            </a:r>
          </a:p>
          <a:p>
            <a:pPr algn="just"/>
            <a:r>
              <a:rPr lang="en-GB" sz="2000" dirty="0"/>
              <a:t>The technology in use becoming obsolete</a:t>
            </a:r>
          </a:p>
          <a:p>
            <a:pPr algn="just"/>
            <a:r>
              <a:rPr lang="en-GB" sz="2000" dirty="0"/>
              <a:t>Data protection legislation changing (Thus not allowing us to collect said data)c</a:t>
            </a:r>
          </a:p>
          <a:p>
            <a:pPr algn="just"/>
            <a:r>
              <a:rPr lang="en-GB" sz="2000" dirty="0"/>
              <a:t>Competitor creating a alternative solution</a:t>
            </a:r>
          </a:p>
          <a:p>
            <a:pPr algn="just"/>
            <a:r>
              <a:rPr lang="en-GB" sz="2000" dirty="0"/>
              <a:t>Delay in delivering final product</a:t>
            </a:r>
          </a:p>
          <a:p>
            <a:pPr algn="just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70762687"/>
      </p:ext>
    </p:extLst>
  </p:cSld>
  <p:clrMapOvr>
    <a:masterClrMapping/>
  </p:clrMapOvr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Znaczek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Widok">
  <a:themeElements>
    <a:clrScheme name="Widok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Wid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idok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4.xml><?xml version="1.0" encoding="utf-8"?>
<a:theme xmlns:a="http://schemas.openxmlformats.org/drawingml/2006/main" name="Drewniana czcionka">
  <a:themeElements>
    <a:clrScheme name="Drewniana czcionka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Drewniana czcionka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rewniana czcionk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585</TotalTime>
  <Words>517</Words>
  <Application>Microsoft Office PowerPoint</Application>
  <PresentationFormat>Widescreen</PresentationFormat>
  <Paragraphs>111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19</vt:i4>
      </vt:variant>
    </vt:vector>
  </HeadingPairs>
  <TitlesOfParts>
    <vt:vector size="37" baseType="lpstr">
      <vt:lpstr>STHupo</vt:lpstr>
      <vt:lpstr>Arial</vt:lpstr>
      <vt:lpstr>Arial Black</vt:lpstr>
      <vt:lpstr>Calibri</vt:lpstr>
      <vt:lpstr>Calibri Light</vt:lpstr>
      <vt:lpstr>Carlito</vt:lpstr>
      <vt:lpstr>Century Schoolbook</vt:lpstr>
      <vt:lpstr>Freestyle Script</vt:lpstr>
      <vt:lpstr>Gill Sans MT</vt:lpstr>
      <vt:lpstr>Haettenschweiler</vt:lpstr>
      <vt:lpstr>Impact</vt:lpstr>
      <vt:lpstr>Times New Roman</vt:lpstr>
      <vt:lpstr>Wingdings</vt:lpstr>
      <vt:lpstr>Wingdings 2</vt:lpstr>
      <vt:lpstr>Znaczek</vt:lpstr>
      <vt:lpstr>Motyw pakietu Office</vt:lpstr>
      <vt:lpstr>Widok</vt:lpstr>
      <vt:lpstr>Drewniana czcionka</vt:lpstr>
      <vt:lpstr>PowerPoint Presentation</vt:lpstr>
      <vt:lpstr>Smart  eco system client pitch</vt:lpstr>
      <vt:lpstr> PRODUCT BRIEF</vt:lpstr>
      <vt:lpstr>TENTATIVE PLAN</vt:lpstr>
      <vt:lpstr>Clients Requirements</vt:lpstr>
      <vt:lpstr>Meeting Requirements</vt:lpstr>
      <vt:lpstr>Project Approach</vt:lpstr>
      <vt:lpstr>Deliverables</vt:lpstr>
      <vt:lpstr>Risks</vt:lpstr>
      <vt:lpstr>Benefits/Costs</vt:lpstr>
      <vt:lpstr>Going forward </vt:lpstr>
      <vt:lpstr>Questions?</vt:lpstr>
      <vt:lpstr>MAIN POINTS TO CONSIDER</vt:lpstr>
      <vt:lpstr>PROJECT PLAN</vt:lpstr>
      <vt:lpstr>PowerPoint Presentation</vt:lpstr>
      <vt:lpstr>Title</vt:lpstr>
      <vt:lpstr>PowerPoint Presentation</vt:lpstr>
      <vt:lpstr>PowerPoint Presentation</vt:lpstr>
      <vt:lpstr>Thank you for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 eco system - client pitch</dc:title>
  <dc:creator>Doris</dc:creator>
  <cp:lastModifiedBy>NADER AHMED MAHER SOBHI</cp:lastModifiedBy>
  <cp:revision>48</cp:revision>
  <dcterms:created xsi:type="dcterms:W3CDTF">2018-09-13T09:42:00Z</dcterms:created>
  <dcterms:modified xsi:type="dcterms:W3CDTF">2018-10-04T13:24:59Z</dcterms:modified>
</cp:coreProperties>
</file>