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Default Extension="png" ContentType="image/png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7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4C87-35A7-8145-90FB-0F2B7A86FDE3}" type="datetimeFigureOut">
              <a:rPr lang="en-US" smtClean="0"/>
              <a:t>6/10/15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03054-F835-7D4E-B2AB-F481CF44713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6799"/>
            <a:ext cx="3500771" cy="3736780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273507" y="2820737"/>
            <a:ext cx="2048310" cy="96252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09367" y="2382767"/>
            <a:ext cx="2179053" cy="1865201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14421" y="5574632"/>
            <a:ext cx="2859086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ACTOR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273507" y="1136316"/>
            <a:ext cx="2048310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ACTIONS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09367" y="5574632"/>
            <a:ext cx="217905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EFFECTS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Scott O'Connor</dc:creator>
  <cp:lastModifiedBy>Scott O'Connor</cp:lastModifiedBy>
  <cp:revision>1</cp:revision>
  <dcterms:created xsi:type="dcterms:W3CDTF">2015-06-10T14:58:28Z</dcterms:created>
  <dcterms:modified xsi:type="dcterms:W3CDTF">2015-06-10T17:13:32Z</dcterms:modified>
</cp:coreProperties>
</file>