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4000" y="-2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37FD-0F55-4F03-8070-E50B066999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559C-A8AA-4CFD-86FD-5226CCBE56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Truths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5400" b="1" dirty="0" smtClean="0">
              <a:solidFill>
                <a:srgbClr val="FF0000"/>
              </a:solidFill>
              <a:latin typeface="Herculanum"/>
              <a:ea typeface="BiauKai"/>
              <a:cs typeface="Herculanum"/>
            </a:endParaRPr>
          </a:p>
          <a:p>
            <a:pPr>
              <a:buNone/>
            </a:pPr>
            <a:r>
              <a:rPr lang="en-US" sz="9200" b="1" spc="600" dirty="0" smtClean="0">
                <a:solidFill>
                  <a:srgbClr val="FF0000"/>
                </a:solidFill>
                <a:latin typeface="Herculanum"/>
                <a:ea typeface="BiauKai"/>
                <a:cs typeface="Herculanum"/>
              </a:rPr>
              <a:t>				2+ 2 = 4</a:t>
            </a:r>
            <a:endParaRPr lang="en-US" sz="9200" b="1" spc="600" dirty="0">
              <a:solidFill>
                <a:srgbClr val="FF0000"/>
              </a:solidFill>
              <a:latin typeface="Herculanum"/>
              <a:ea typeface="BiauKai"/>
              <a:cs typeface="Herculan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Necessary Truths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O'Connor</dc:creator>
  <cp:lastModifiedBy>Scott O'Connor</cp:lastModifiedBy>
  <cp:revision>1</cp:revision>
  <dcterms:created xsi:type="dcterms:W3CDTF">2014-02-05T18:50:22Z</dcterms:created>
  <dcterms:modified xsi:type="dcterms:W3CDTF">2014-02-05T20:30:17Z</dcterms:modified>
</cp:coreProperties>
</file>