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6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5C163-F18B-884D-AB18-F3AD6E6BF755}" type="datetimeFigureOut">
              <a:rPr lang="en-US" smtClean="0"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A022-080F-A743-BA17-1869E26E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42" y="120647"/>
            <a:ext cx="4136357" cy="3060442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7" y="2236843"/>
            <a:ext cx="2245425" cy="3343732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95" y="3908709"/>
            <a:ext cx="4146679" cy="2487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1373" y="5960498"/>
            <a:ext cx="166005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William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747" y="2662214"/>
            <a:ext cx="1760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Thomas</a:t>
            </a:r>
            <a:endParaRPr lang="en-US" sz="36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057" y="4761365"/>
            <a:ext cx="17606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Riker</a:t>
            </a:r>
            <a:endParaRPr lang="en-US" sz="36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2706" y="313765"/>
            <a:ext cx="3929529" cy="192307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19412" y="612588"/>
            <a:ext cx="2420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Which one of you has my soul?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4047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42" y="120647"/>
            <a:ext cx="4136357" cy="3060442"/>
          </a:xfrm>
          <a:prstGeom prst="rect">
            <a:avLst/>
          </a:prstGeom>
        </p:spPr>
      </p:pic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7" y="2236843"/>
            <a:ext cx="2245425" cy="3343732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95" y="3908709"/>
            <a:ext cx="4146679" cy="2487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61373" y="5960498"/>
            <a:ext cx="166005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William</a:t>
            </a:r>
            <a:endParaRPr lang="en-US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747" y="2662214"/>
            <a:ext cx="1760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Thomas</a:t>
            </a:r>
            <a:endParaRPr lang="en-US" sz="36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057" y="4761365"/>
            <a:ext cx="176061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/>
            <a:r>
              <a:rPr lang="en-US" sz="36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Riker</a:t>
            </a:r>
            <a:endParaRPr lang="en-US" sz="36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82706" y="313765"/>
            <a:ext cx="3929529" cy="1923078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19412" y="612588"/>
            <a:ext cx="2420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Which one of you has </a:t>
            </a:r>
            <a:r>
              <a:rPr lang="en-US" sz="2800" b="1" smtClean="0"/>
              <a:t>my </a:t>
            </a:r>
            <a:r>
              <a:rPr lang="en-US" sz="2800" b="1" smtClean="0"/>
              <a:t>body?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52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ial_cubic_honeycom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93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5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O'Connor</dc:creator>
  <cp:lastModifiedBy>Scott O'Connor</cp:lastModifiedBy>
  <cp:revision>3</cp:revision>
  <dcterms:created xsi:type="dcterms:W3CDTF">2014-01-31T20:48:05Z</dcterms:created>
  <dcterms:modified xsi:type="dcterms:W3CDTF">2014-02-04T04:08:36Z</dcterms:modified>
</cp:coreProperties>
</file>