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CB70-1EFC-544E-97E7-51DDA0B3E4A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0420F-A485-1042-B504-5BB3297CAC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1207203" y="2066490"/>
            <a:ext cx="2864406" cy="2901902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Isosceles Triangle 7"/>
          <p:cNvSpPr/>
          <p:nvPr/>
        </p:nvSpPr>
        <p:spPr>
          <a:xfrm rot="10800000">
            <a:off x="4706048" y="2218890"/>
            <a:ext cx="2864406" cy="2901902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1207203" y="2066490"/>
            <a:ext cx="2864406" cy="2901902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Isosceles Triangle 7"/>
          <p:cNvSpPr/>
          <p:nvPr/>
        </p:nvSpPr>
        <p:spPr>
          <a:xfrm rot="10800000">
            <a:off x="4706048" y="2218890"/>
            <a:ext cx="2864406" cy="2901902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O'Connor</dc:creator>
  <cp:lastModifiedBy>Scott O'Connor</cp:lastModifiedBy>
  <cp:revision>1</cp:revision>
  <dcterms:created xsi:type="dcterms:W3CDTF">2017-10-26T20:20:12Z</dcterms:created>
  <dcterms:modified xsi:type="dcterms:W3CDTF">2017-10-26T20:32:23Z</dcterms:modified>
</cp:coreProperties>
</file>