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784" y="-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0C56-CADA-4A60-81A1-426BC9BF593E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9DCA-BFF1-409E-9F66-CE20BF7AB0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3428"/>
            <a:ext cx="10267575" cy="5359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3330"/>
            <a:ext cx="10267575" cy="53596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429000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53387" y="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1112" y="0"/>
            <a:ext cx="659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6440" y="0"/>
            <a:ext cx="68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07" y="2505670"/>
            <a:ext cx="68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6973" y="923330"/>
            <a:ext cx="684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42266"/>
            <a:ext cx="11057467" cy="1737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4001" cy="7093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O'Connor</dc:creator>
  <cp:lastModifiedBy>Scott O'Connor</cp:lastModifiedBy>
  <cp:revision>1</cp:revision>
  <dcterms:created xsi:type="dcterms:W3CDTF">2014-02-05T20:43:35Z</dcterms:created>
  <dcterms:modified xsi:type="dcterms:W3CDTF">2014-02-06T03:00:31Z</dcterms:modified>
</cp:coreProperties>
</file>