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2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8519B-02BB-4973-ACFF-5B3F769E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D16F4E-1827-417C-890C-33A872D1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93AC52-97A2-4FA0-88E7-1C6F16E5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0A1F3-D6DD-4E8F-894A-DF2B0D8D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39712A-040D-4A65-BD1D-752746D9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21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0F4E-D64C-4E70-96B2-481B56A8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9A8114-48AD-4BCC-BCA7-618CDD7EF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7D384-E670-423C-9ED7-1C8C6005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81997-C1A1-4996-863C-5E4F3E14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EA20-91CE-4D43-B306-BD480349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010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39BC44-5693-40E3-80B8-4C7175BAA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E39814-4CCF-41DF-919A-FD36DB5B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D2D10-2758-40C5-BD7A-1355D55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61085-9CE0-44BF-8607-7DCEC366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19867-E8F3-4C5A-A6CA-91CD5F89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037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0A538-5A58-4A31-AC21-AE2EA0B0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4861A-54C8-4074-81FD-F2FC2EA0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7DB20-B1FC-4BCC-838C-413C908E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C4984B-D27A-4B50-A49A-E6299AFF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25B59-FD32-44DD-A9D2-44FBEFFF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994B-5A33-46FB-8B84-E596DFF6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736AC-2812-4FD6-B1D1-C1F34CF0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EB5CF-EB2D-4F6D-BC24-8A54D93D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BB533-A78E-487F-A557-38643665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B2333-1EEA-4F34-B4FA-8051318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55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54D54-B2A0-4F59-993B-003051E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0CAC7-5DD2-4E44-8742-B964B1C66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92B6B-2907-449A-93E3-9FE1925F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1A277-B3AA-4FF3-9E5A-1C2550FB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C674C-A178-4B39-B894-27C7BDF7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D8BACF-E53A-4933-A0F1-75ED7CE3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BC23C-FDE1-4F81-95D7-5D1CC0C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039DF-D3A0-4841-AA23-E490B13E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92DA7-6AFD-46E0-BC5F-02FD310B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EDC55D-62AA-4511-A128-40B19AEE4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930D74-8FB3-4A66-BFF7-C685413D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846BBA-D87C-40EC-8B5E-D71D046B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CDA907-F0DF-4A8B-907F-B7EE0D85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557877-B31D-48EE-8657-907E873F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088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5B7A0-724B-4AEC-96A0-AA1C7163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922B0C-45BB-4912-8F85-064AD63C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4D3C40-E9B3-4E6B-898A-07160E10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02B9D-2E83-4785-8AF7-E5023A9D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A5718E-9F75-45A9-B14E-BB2E184C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C0AEAF-A67B-47E5-ADE5-4BF84839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E8A621-6DDB-4C3C-BBB8-BE222C44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12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A7FD8-9299-4917-BC2B-697E8B35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BE371-ADB4-4A83-90DA-DF6E03FE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6CC592-76B2-4936-83D8-D4EE26FA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C81A0C-B354-41CE-8652-8D8672E4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2BCE76-8D40-4B8E-846E-C7469F32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1110E-3319-406A-AE7A-FE64F8BD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0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49852-678C-44B9-A1BA-C8F10717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B1B8E0-1BA1-4F32-971F-4B42212C8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B1D3A1-1A89-44B8-A995-DCFA59FF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6B9A35-1EE2-4A4F-A918-1FA48EEB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908A3-8C63-415E-A2BD-188C7D59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A375DD-36C9-4E6A-976B-2A0D9904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1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B5F734-6077-4C8C-B897-0BE6F6FB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AF2257-DE81-4E69-9364-90D5C615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3AB35-2785-4E7A-B6D8-6F950AFD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43C9-8497-418F-B96F-765C424DB35D}" type="datetimeFigureOut">
              <a:rPr lang="de-CH" smtClean="0"/>
              <a:t>04.09.2020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D438E-4E88-4EE9-BDCC-79F2C939E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79C1C-4F8C-4779-A731-ADDAE684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678-4947-418B-84A3-0AA4EB53CE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2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ilkreis 5">
            <a:extLst>
              <a:ext uri="{FF2B5EF4-FFF2-40B4-BE49-F238E27FC236}">
                <a16:creationId xmlns:a16="http://schemas.microsoft.com/office/drawing/2014/main" id="{0982548E-BE73-466D-83D0-F3235DA7F15B}"/>
              </a:ext>
            </a:extLst>
          </p:cNvPr>
          <p:cNvSpPr/>
          <p:nvPr/>
        </p:nvSpPr>
        <p:spPr>
          <a:xfrm>
            <a:off x="5070864" y="1652735"/>
            <a:ext cx="3981331" cy="3981331"/>
          </a:xfrm>
          <a:prstGeom prst="pie">
            <a:avLst>
              <a:gd name="adj1" fmla="val 13477679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Teilkreis 6">
            <a:extLst>
              <a:ext uri="{FF2B5EF4-FFF2-40B4-BE49-F238E27FC236}">
                <a16:creationId xmlns:a16="http://schemas.microsoft.com/office/drawing/2014/main" id="{8C689EA4-BD83-4B68-99F9-BE16F3168ADE}"/>
              </a:ext>
            </a:extLst>
          </p:cNvPr>
          <p:cNvSpPr/>
          <p:nvPr/>
        </p:nvSpPr>
        <p:spPr>
          <a:xfrm rot="18874221">
            <a:off x="5070865" y="1652735"/>
            <a:ext cx="3981331" cy="3981331"/>
          </a:xfrm>
          <a:prstGeom prst="pie">
            <a:avLst>
              <a:gd name="adj1" fmla="val 13518439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Teilkreis 7">
            <a:extLst>
              <a:ext uri="{FF2B5EF4-FFF2-40B4-BE49-F238E27FC236}">
                <a16:creationId xmlns:a16="http://schemas.microsoft.com/office/drawing/2014/main" id="{0D3114ED-62E3-4A8B-A994-CC160AF8F5F2}"/>
              </a:ext>
            </a:extLst>
          </p:cNvPr>
          <p:cNvSpPr/>
          <p:nvPr/>
        </p:nvSpPr>
        <p:spPr>
          <a:xfrm rot="16200000">
            <a:off x="5070863" y="1652735"/>
            <a:ext cx="3981331" cy="3981331"/>
          </a:xfrm>
          <a:prstGeom prst="pie">
            <a:avLst>
              <a:gd name="adj1" fmla="val 13518439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Teilkreis 8">
            <a:extLst>
              <a:ext uri="{FF2B5EF4-FFF2-40B4-BE49-F238E27FC236}">
                <a16:creationId xmlns:a16="http://schemas.microsoft.com/office/drawing/2014/main" id="{82FF803A-9646-45A0-8C21-E5DE0BEF33B8}"/>
              </a:ext>
            </a:extLst>
          </p:cNvPr>
          <p:cNvSpPr/>
          <p:nvPr/>
        </p:nvSpPr>
        <p:spPr>
          <a:xfrm rot="13519638">
            <a:off x="5071414" y="1652185"/>
            <a:ext cx="3981331" cy="3981331"/>
          </a:xfrm>
          <a:prstGeom prst="pie">
            <a:avLst>
              <a:gd name="adj1" fmla="val 13518439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Teilkreis 9">
            <a:extLst>
              <a:ext uri="{FF2B5EF4-FFF2-40B4-BE49-F238E27FC236}">
                <a16:creationId xmlns:a16="http://schemas.microsoft.com/office/drawing/2014/main" id="{05B0D514-48D9-47AE-8F00-55D6A0EDDCF7}"/>
              </a:ext>
            </a:extLst>
          </p:cNvPr>
          <p:cNvSpPr/>
          <p:nvPr/>
        </p:nvSpPr>
        <p:spPr>
          <a:xfrm rot="10800000">
            <a:off x="5070867" y="1652218"/>
            <a:ext cx="3981331" cy="3981331"/>
          </a:xfrm>
          <a:prstGeom prst="pie">
            <a:avLst>
              <a:gd name="adj1" fmla="val 13518439"/>
              <a:gd name="adj2" fmla="val 162391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Teilkreis 10">
            <a:extLst>
              <a:ext uri="{FF2B5EF4-FFF2-40B4-BE49-F238E27FC236}">
                <a16:creationId xmlns:a16="http://schemas.microsoft.com/office/drawing/2014/main" id="{115D09EC-B505-4FF6-B6C8-34F908C5015F}"/>
              </a:ext>
            </a:extLst>
          </p:cNvPr>
          <p:cNvSpPr/>
          <p:nvPr/>
        </p:nvSpPr>
        <p:spPr>
          <a:xfrm rot="8115330">
            <a:off x="5070283" y="1652219"/>
            <a:ext cx="3981331" cy="3981331"/>
          </a:xfrm>
          <a:prstGeom prst="pie">
            <a:avLst>
              <a:gd name="adj1" fmla="val 13518439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BB012DD3-0462-486A-B2F0-10F9474C4579}"/>
              </a:ext>
            </a:extLst>
          </p:cNvPr>
          <p:cNvSpPr/>
          <p:nvPr/>
        </p:nvSpPr>
        <p:spPr>
          <a:xfrm rot="5400000">
            <a:off x="5070283" y="1652185"/>
            <a:ext cx="3981331" cy="3981331"/>
          </a:xfrm>
          <a:prstGeom prst="pie">
            <a:avLst>
              <a:gd name="adj1" fmla="val 13518439"/>
              <a:gd name="adj2" fmla="val 162294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Teilkreis 12">
            <a:extLst>
              <a:ext uri="{FF2B5EF4-FFF2-40B4-BE49-F238E27FC236}">
                <a16:creationId xmlns:a16="http://schemas.microsoft.com/office/drawing/2014/main" id="{FAC3EEF5-DD16-492C-8FDC-E4EB0EA45991}"/>
              </a:ext>
            </a:extLst>
          </p:cNvPr>
          <p:cNvSpPr/>
          <p:nvPr/>
        </p:nvSpPr>
        <p:spPr>
          <a:xfrm rot="2706870">
            <a:off x="5069170" y="1652185"/>
            <a:ext cx="3981331" cy="3981331"/>
          </a:xfrm>
          <a:prstGeom prst="pie">
            <a:avLst>
              <a:gd name="adj1" fmla="val 13498758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Teilkreis 14">
            <a:extLst>
              <a:ext uri="{FF2B5EF4-FFF2-40B4-BE49-F238E27FC236}">
                <a16:creationId xmlns:a16="http://schemas.microsoft.com/office/drawing/2014/main" id="{BFA8EBC7-7656-4152-BB61-F327A070698D}"/>
              </a:ext>
            </a:extLst>
          </p:cNvPr>
          <p:cNvSpPr/>
          <p:nvPr/>
        </p:nvSpPr>
        <p:spPr>
          <a:xfrm rot="18874221">
            <a:off x="5853758" y="2347427"/>
            <a:ext cx="2453405" cy="2598713"/>
          </a:xfrm>
          <a:prstGeom prst="pie">
            <a:avLst>
              <a:gd name="adj1" fmla="val 13518439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Teilkreis 15">
            <a:extLst>
              <a:ext uri="{FF2B5EF4-FFF2-40B4-BE49-F238E27FC236}">
                <a16:creationId xmlns:a16="http://schemas.microsoft.com/office/drawing/2014/main" id="{2F669A70-9CB6-4D14-B4FD-ACA05B8ACF97}"/>
              </a:ext>
            </a:extLst>
          </p:cNvPr>
          <p:cNvSpPr/>
          <p:nvPr/>
        </p:nvSpPr>
        <p:spPr>
          <a:xfrm>
            <a:off x="5791732" y="2321509"/>
            <a:ext cx="2541151" cy="2637154"/>
          </a:xfrm>
          <a:prstGeom prst="pie">
            <a:avLst>
              <a:gd name="adj1" fmla="val 13477679"/>
              <a:gd name="adj2" fmla="val 1620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Teilkreis 16">
            <a:extLst>
              <a:ext uri="{FF2B5EF4-FFF2-40B4-BE49-F238E27FC236}">
                <a16:creationId xmlns:a16="http://schemas.microsoft.com/office/drawing/2014/main" id="{1589E169-D8FC-4E0C-AF63-24F3202448EE}"/>
              </a:ext>
            </a:extLst>
          </p:cNvPr>
          <p:cNvSpPr/>
          <p:nvPr/>
        </p:nvSpPr>
        <p:spPr>
          <a:xfrm rot="2706870">
            <a:off x="5401767" y="2179230"/>
            <a:ext cx="3316118" cy="2920271"/>
          </a:xfrm>
          <a:prstGeom prst="pie">
            <a:avLst>
              <a:gd name="adj1" fmla="val 13498758"/>
              <a:gd name="adj2" fmla="val 1620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8" name="Teilkreis 17">
            <a:extLst>
              <a:ext uri="{FF2B5EF4-FFF2-40B4-BE49-F238E27FC236}">
                <a16:creationId xmlns:a16="http://schemas.microsoft.com/office/drawing/2014/main" id="{CFF70B91-39B8-49D5-B0B2-4823F4DEE72A}"/>
              </a:ext>
            </a:extLst>
          </p:cNvPr>
          <p:cNvSpPr/>
          <p:nvPr/>
        </p:nvSpPr>
        <p:spPr>
          <a:xfrm rot="5400000">
            <a:off x="5594336" y="2238186"/>
            <a:ext cx="2930984" cy="2809319"/>
          </a:xfrm>
          <a:prstGeom prst="pie">
            <a:avLst>
              <a:gd name="adj1" fmla="val 13518439"/>
              <a:gd name="adj2" fmla="val 1622942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Teilkreis 18">
            <a:extLst>
              <a:ext uri="{FF2B5EF4-FFF2-40B4-BE49-F238E27FC236}">
                <a16:creationId xmlns:a16="http://schemas.microsoft.com/office/drawing/2014/main" id="{08DAAE6B-36FC-4ABA-8EA7-AC083237E302}"/>
              </a:ext>
            </a:extLst>
          </p:cNvPr>
          <p:cNvSpPr/>
          <p:nvPr/>
        </p:nvSpPr>
        <p:spPr>
          <a:xfrm rot="8115330">
            <a:off x="5473596" y="1844508"/>
            <a:ext cx="3172459" cy="3588495"/>
          </a:xfrm>
          <a:prstGeom prst="pie">
            <a:avLst>
              <a:gd name="adj1" fmla="val 13518439"/>
              <a:gd name="adj2" fmla="val 162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0" name="Teilkreis 19">
            <a:extLst>
              <a:ext uri="{FF2B5EF4-FFF2-40B4-BE49-F238E27FC236}">
                <a16:creationId xmlns:a16="http://schemas.microsoft.com/office/drawing/2014/main" id="{8E3F11BA-BB10-42E9-9355-C8727B8ACA66}"/>
              </a:ext>
            </a:extLst>
          </p:cNvPr>
          <p:cNvSpPr/>
          <p:nvPr/>
        </p:nvSpPr>
        <p:spPr>
          <a:xfrm rot="10800000">
            <a:off x="5364750" y="2170393"/>
            <a:ext cx="3390155" cy="2937945"/>
          </a:xfrm>
          <a:prstGeom prst="pie">
            <a:avLst>
              <a:gd name="adj1" fmla="val 13518439"/>
              <a:gd name="adj2" fmla="val 162391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1" name="Teilkreis 20">
            <a:extLst>
              <a:ext uri="{FF2B5EF4-FFF2-40B4-BE49-F238E27FC236}">
                <a16:creationId xmlns:a16="http://schemas.microsoft.com/office/drawing/2014/main" id="{139DFA71-8FC3-4B46-BE76-044A679EFD13}"/>
              </a:ext>
            </a:extLst>
          </p:cNvPr>
          <p:cNvSpPr/>
          <p:nvPr/>
        </p:nvSpPr>
        <p:spPr>
          <a:xfrm rot="13519638">
            <a:off x="5846428" y="2361542"/>
            <a:ext cx="2426796" cy="2555645"/>
          </a:xfrm>
          <a:prstGeom prst="pie">
            <a:avLst>
              <a:gd name="adj1" fmla="val 13518439"/>
              <a:gd name="adj2" fmla="val 1620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2" name="Teilkreis 21">
            <a:extLst>
              <a:ext uri="{FF2B5EF4-FFF2-40B4-BE49-F238E27FC236}">
                <a16:creationId xmlns:a16="http://schemas.microsoft.com/office/drawing/2014/main" id="{A0443AC2-4BB1-4584-86F3-5F482C1D7ED9}"/>
              </a:ext>
            </a:extLst>
          </p:cNvPr>
          <p:cNvSpPr/>
          <p:nvPr/>
        </p:nvSpPr>
        <p:spPr>
          <a:xfrm rot="16200000">
            <a:off x="5643344" y="2275029"/>
            <a:ext cx="2832970" cy="2735640"/>
          </a:xfrm>
          <a:prstGeom prst="pie">
            <a:avLst>
              <a:gd name="adj1" fmla="val 13518439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5663D98-B033-49C9-934F-A960DABF9167}"/>
              </a:ext>
            </a:extLst>
          </p:cNvPr>
          <p:cNvSpPr txBox="1"/>
          <p:nvPr/>
        </p:nvSpPr>
        <p:spPr>
          <a:xfrm>
            <a:off x="7998864" y="1265280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Fitness/</a:t>
            </a:r>
          </a:p>
          <a:p>
            <a:r>
              <a:rPr lang="de-CH" dirty="0"/>
              <a:t>Gesundheit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99C980-5419-4747-B410-06AC83110A91}"/>
              </a:ext>
            </a:extLst>
          </p:cNvPr>
          <p:cNvSpPr txBox="1"/>
          <p:nvPr/>
        </p:nvSpPr>
        <p:spPr>
          <a:xfrm>
            <a:off x="9004085" y="2583651"/>
            <a:ext cx="212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Kreativität/</a:t>
            </a:r>
          </a:p>
          <a:p>
            <a:r>
              <a:rPr lang="de-CH" dirty="0"/>
              <a:t>Selbstverwirklichung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DE6D171-AD4E-44CD-9D05-F805E07F8B6E}"/>
              </a:ext>
            </a:extLst>
          </p:cNvPr>
          <p:cNvSpPr txBox="1"/>
          <p:nvPr/>
        </p:nvSpPr>
        <p:spPr>
          <a:xfrm>
            <a:off x="8946797" y="4157188"/>
            <a:ext cx="10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Freunde/</a:t>
            </a:r>
          </a:p>
          <a:p>
            <a:r>
              <a:rPr lang="de-CH" dirty="0"/>
              <a:t>Familie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C97D1C-4E43-44BB-9724-4A8DD74719DD}"/>
              </a:ext>
            </a:extLst>
          </p:cNvPr>
          <p:cNvSpPr txBox="1"/>
          <p:nvPr/>
        </p:nvSpPr>
        <p:spPr>
          <a:xfrm>
            <a:off x="7834662" y="53684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Liebe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F972673-CE55-42C2-9CFA-F3EEFA65BFC2}"/>
              </a:ext>
            </a:extLst>
          </p:cNvPr>
          <p:cNvSpPr txBox="1"/>
          <p:nvPr/>
        </p:nvSpPr>
        <p:spPr>
          <a:xfrm>
            <a:off x="5381505" y="5476457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Spass/</a:t>
            </a:r>
          </a:p>
          <a:p>
            <a:r>
              <a:rPr lang="de-CH" dirty="0"/>
              <a:t>Erholung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7059F2-17DD-435B-A7D5-2F454D02124C}"/>
              </a:ext>
            </a:extLst>
          </p:cNvPr>
          <p:cNvSpPr txBox="1"/>
          <p:nvPr/>
        </p:nvSpPr>
        <p:spPr>
          <a:xfrm>
            <a:off x="3165957" y="4332639"/>
            <a:ext cx="227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Persönliches/</a:t>
            </a:r>
          </a:p>
          <a:p>
            <a:r>
              <a:rPr lang="de-CH" dirty="0"/>
              <a:t>Spirituelles Wachstum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35662BB-197D-4238-8255-0381FE797193}"/>
              </a:ext>
            </a:extLst>
          </p:cNvPr>
          <p:cNvSpPr txBox="1"/>
          <p:nvPr/>
        </p:nvSpPr>
        <p:spPr>
          <a:xfrm>
            <a:off x="3904302" y="2472136"/>
            <a:ext cx="116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Reichtum/</a:t>
            </a:r>
          </a:p>
          <a:p>
            <a:r>
              <a:rPr lang="de-CH" dirty="0"/>
              <a:t>Finanzen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EB20260-BD3B-4C6B-9524-ADC62AF454BB}"/>
              </a:ext>
            </a:extLst>
          </p:cNvPr>
          <p:cNvSpPr txBox="1"/>
          <p:nvPr/>
        </p:nvSpPr>
        <p:spPr>
          <a:xfrm>
            <a:off x="5663790" y="1348155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Karriere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BE2E2DA-03F6-4D24-B8DB-711BDA21C0D1}"/>
              </a:ext>
            </a:extLst>
          </p:cNvPr>
          <p:cNvSpPr txBox="1"/>
          <p:nvPr/>
        </p:nvSpPr>
        <p:spPr>
          <a:xfrm>
            <a:off x="868964" y="386206"/>
            <a:ext cx="34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Lebensrad vom 4. </a:t>
            </a:r>
            <a:r>
              <a:rPr lang="de-CH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4821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Neil Soutar</dc:creator>
  <cp:lastModifiedBy>Neil Soutar</cp:lastModifiedBy>
  <cp:revision>3</cp:revision>
  <dcterms:created xsi:type="dcterms:W3CDTF">2020-09-04T13:54:17Z</dcterms:created>
  <dcterms:modified xsi:type="dcterms:W3CDTF">2020-09-04T14:02:22Z</dcterms:modified>
</cp:coreProperties>
</file>