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88585-7DCB-4D41-AF4B-9E47253E4777}" v="86" dt="2019-06-06T20:59:24.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0" d="100"/>
          <a:sy n="40" d="100"/>
        </p:scale>
        <p:origin x="22" y="5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field, John" userId="04766af8-08bf-4f27-a8a4-706beaa96b52" providerId="ADAL" clId="{04688585-7DCB-4D41-AF4B-9E47253E4777}"/>
    <pc:docChg chg="undo custSel addSld delSld modSld">
      <pc:chgData name="Scofield, John" userId="04766af8-08bf-4f27-a8a4-706beaa96b52" providerId="ADAL" clId="{04688585-7DCB-4D41-AF4B-9E47253E4777}" dt="2019-06-06T20:59:24.549" v="2003"/>
      <pc:docMkLst>
        <pc:docMk/>
      </pc:docMkLst>
      <pc:sldChg chg="modSp">
        <pc:chgData name="Scofield, John" userId="04766af8-08bf-4f27-a8a4-706beaa96b52" providerId="ADAL" clId="{04688585-7DCB-4D41-AF4B-9E47253E4777}" dt="2019-06-02T18:59:48.452" v="25" actId="20577"/>
        <pc:sldMkLst>
          <pc:docMk/>
          <pc:sldMk cId="4217716730" sldId="256"/>
        </pc:sldMkLst>
        <pc:spChg chg="mod">
          <ac:chgData name="Scofield, John" userId="04766af8-08bf-4f27-a8a4-706beaa96b52" providerId="ADAL" clId="{04688585-7DCB-4D41-AF4B-9E47253E4777}" dt="2019-06-02T18:59:48.452" v="25" actId="20577"/>
          <ac:spMkLst>
            <pc:docMk/>
            <pc:sldMk cId="4217716730" sldId="256"/>
            <ac:spMk id="2" creationId="{00000000-0000-0000-0000-000000000000}"/>
          </ac:spMkLst>
        </pc:spChg>
      </pc:sldChg>
      <pc:sldChg chg="addSp modSp add modTransition modAnim">
        <pc:chgData name="Scofield, John" userId="04766af8-08bf-4f27-a8a4-706beaa96b52" providerId="ADAL" clId="{04688585-7DCB-4D41-AF4B-9E47253E4777}" dt="2019-06-06T20:54:18.547" v="1999"/>
        <pc:sldMkLst>
          <pc:docMk/>
          <pc:sldMk cId="675315830" sldId="257"/>
        </pc:sldMkLst>
        <pc:spChg chg="mod">
          <ac:chgData name="Scofield, John" userId="04766af8-08bf-4f27-a8a4-706beaa96b52" providerId="ADAL" clId="{04688585-7DCB-4D41-AF4B-9E47253E4777}" dt="2019-06-06T20:53:47.874" v="1995" actId="20577"/>
          <ac:spMkLst>
            <pc:docMk/>
            <pc:sldMk cId="675315830" sldId="257"/>
            <ac:spMk id="2" creationId="{D6EB6F43-592D-4002-BE38-37307CCA2777}"/>
          </ac:spMkLst>
        </pc:spChg>
        <pc:spChg chg="mod">
          <ac:chgData name="Scofield, John" userId="04766af8-08bf-4f27-a8a4-706beaa96b52" providerId="ADAL" clId="{04688585-7DCB-4D41-AF4B-9E47253E4777}" dt="2019-06-02T19:07:05.894" v="225" actId="14100"/>
          <ac:spMkLst>
            <pc:docMk/>
            <pc:sldMk cId="675315830" sldId="257"/>
            <ac:spMk id="3" creationId="{4302ACFB-1D57-448B-9DF0-A30F936A8691}"/>
          </ac:spMkLst>
        </pc:spChg>
        <pc:spChg chg="mod">
          <ac:chgData name="Scofield, John" userId="04766af8-08bf-4f27-a8a4-706beaa96b52" providerId="ADAL" clId="{04688585-7DCB-4D41-AF4B-9E47253E4777}" dt="2019-06-02T18:59:55.842" v="42" actId="27636"/>
          <ac:spMkLst>
            <pc:docMk/>
            <pc:sldMk cId="675315830" sldId="257"/>
            <ac:spMk id="4" creationId="{114BB5C5-37BF-4FB3-B6B3-037C90EFBFCD}"/>
          </ac:spMkLst>
        </pc:spChg>
        <pc:spChg chg="add mod">
          <ac:chgData name="Scofield, John" userId="04766af8-08bf-4f27-a8a4-706beaa96b52" providerId="ADAL" clId="{04688585-7DCB-4D41-AF4B-9E47253E4777}" dt="2019-06-02T19:04:19.889" v="87" actId="1076"/>
          <ac:spMkLst>
            <pc:docMk/>
            <pc:sldMk cId="675315830" sldId="257"/>
            <ac:spMk id="5" creationId="{4C66A859-3EC8-418A-B70F-99C7BDFE9FA2}"/>
          </ac:spMkLst>
        </pc:spChg>
        <pc:spChg chg="add mod">
          <ac:chgData name="Scofield, John" userId="04766af8-08bf-4f27-a8a4-706beaa96b52" providerId="ADAL" clId="{04688585-7DCB-4D41-AF4B-9E47253E4777}" dt="2019-06-02T19:06:19.625" v="224" actId="1076"/>
          <ac:spMkLst>
            <pc:docMk/>
            <pc:sldMk cId="675315830" sldId="257"/>
            <ac:spMk id="6" creationId="{7433E741-4605-4E61-A41B-3CFB484D1D92}"/>
          </ac:spMkLst>
        </pc:spChg>
        <pc:picChg chg="add mod">
          <ac:chgData name="Scofield, John" userId="04766af8-08bf-4f27-a8a4-706beaa96b52" providerId="ADAL" clId="{04688585-7DCB-4D41-AF4B-9E47253E4777}" dt="2019-06-02T19:03:10.795" v="51" actId="1076"/>
          <ac:picMkLst>
            <pc:docMk/>
            <pc:sldMk cId="675315830" sldId="257"/>
            <ac:picMk id="1026" creationId="{E2F09E36-8FFE-4F2A-81F4-2B63FA794526}"/>
          </ac:picMkLst>
        </pc:picChg>
      </pc:sldChg>
      <pc:sldChg chg="addSp modSp add modAnim">
        <pc:chgData name="Scofield, John" userId="04766af8-08bf-4f27-a8a4-706beaa96b52" providerId="ADAL" clId="{04688585-7DCB-4D41-AF4B-9E47253E4777}" dt="2019-06-06T20:55:34.520" v="2000"/>
        <pc:sldMkLst>
          <pc:docMk/>
          <pc:sldMk cId="3133921031" sldId="258"/>
        </pc:sldMkLst>
        <pc:spChg chg="mod">
          <ac:chgData name="Scofield, John" userId="04766af8-08bf-4f27-a8a4-706beaa96b52" providerId="ADAL" clId="{04688585-7DCB-4D41-AF4B-9E47253E4777}" dt="2019-06-02T19:18:15.918" v="242" actId="20577"/>
          <ac:spMkLst>
            <pc:docMk/>
            <pc:sldMk cId="3133921031" sldId="258"/>
            <ac:spMk id="2" creationId="{662B2B54-A517-41C5-8EE3-6158FC9C589A}"/>
          </ac:spMkLst>
        </pc:spChg>
        <pc:spChg chg="mod">
          <ac:chgData name="Scofield, John" userId="04766af8-08bf-4f27-a8a4-706beaa96b52" providerId="ADAL" clId="{04688585-7DCB-4D41-AF4B-9E47253E4777}" dt="2019-06-02T19:31:33.904" v="505" actId="20577"/>
          <ac:spMkLst>
            <pc:docMk/>
            <pc:sldMk cId="3133921031" sldId="258"/>
            <ac:spMk id="3" creationId="{26D3E3CB-1508-4D02-94ED-B1577E619773}"/>
          </ac:spMkLst>
        </pc:spChg>
        <pc:spChg chg="mod">
          <ac:chgData name="Scofield, John" userId="04766af8-08bf-4f27-a8a4-706beaa96b52" providerId="ADAL" clId="{04688585-7DCB-4D41-AF4B-9E47253E4777}" dt="2019-06-02T19:18:05.104" v="227" actId="27636"/>
          <ac:spMkLst>
            <pc:docMk/>
            <pc:sldMk cId="3133921031" sldId="258"/>
            <ac:spMk id="4" creationId="{7A6D98E8-EEA3-4744-A487-938B34A3CC01}"/>
          </ac:spMkLst>
        </pc:spChg>
        <pc:picChg chg="add mod">
          <ac:chgData name="Scofield, John" userId="04766af8-08bf-4f27-a8a4-706beaa96b52" providerId="ADAL" clId="{04688585-7DCB-4D41-AF4B-9E47253E4777}" dt="2019-06-02T19:18:51.253" v="274" actId="1037"/>
          <ac:picMkLst>
            <pc:docMk/>
            <pc:sldMk cId="3133921031" sldId="258"/>
            <ac:picMk id="2050" creationId="{A39D2ED0-EBFB-4E1D-AE5D-D82C51338308}"/>
          </ac:picMkLst>
        </pc:picChg>
      </pc:sldChg>
      <pc:sldChg chg="addSp modSp add modAnim">
        <pc:chgData name="Scofield, John" userId="04766af8-08bf-4f27-a8a4-706beaa96b52" providerId="ADAL" clId="{04688585-7DCB-4D41-AF4B-9E47253E4777}" dt="2019-06-06T20:56:26.755" v="2001"/>
        <pc:sldMkLst>
          <pc:docMk/>
          <pc:sldMk cId="3683294416" sldId="259"/>
        </pc:sldMkLst>
        <pc:spChg chg="mod">
          <ac:chgData name="Scofield, John" userId="04766af8-08bf-4f27-a8a4-706beaa96b52" providerId="ADAL" clId="{04688585-7DCB-4D41-AF4B-9E47253E4777}" dt="2019-06-02T19:43:43.537" v="1243" actId="14100"/>
          <ac:spMkLst>
            <pc:docMk/>
            <pc:sldMk cId="3683294416" sldId="259"/>
            <ac:spMk id="2" creationId="{BFDB1025-18A7-4858-A2C2-FDED01F8F156}"/>
          </ac:spMkLst>
        </pc:spChg>
        <pc:spChg chg="mod">
          <ac:chgData name="Scofield, John" userId="04766af8-08bf-4f27-a8a4-706beaa96b52" providerId="ADAL" clId="{04688585-7DCB-4D41-AF4B-9E47253E4777}" dt="2019-06-02T19:41:43.553" v="1239" actId="114"/>
          <ac:spMkLst>
            <pc:docMk/>
            <pc:sldMk cId="3683294416" sldId="259"/>
            <ac:spMk id="3" creationId="{C0851B7D-5CAA-4173-A6AA-B35141DC94CE}"/>
          </ac:spMkLst>
        </pc:spChg>
        <pc:spChg chg="mod">
          <ac:chgData name="Scofield, John" userId="04766af8-08bf-4f27-a8a4-706beaa96b52" providerId="ADAL" clId="{04688585-7DCB-4D41-AF4B-9E47253E4777}" dt="2019-06-02T19:31:51.375" v="507" actId="27636"/>
          <ac:spMkLst>
            <pc:docMk/>
            <pc:sldMk cId="3683294416" sldId="259"/>
            <ac:spMk id="4" creationId="{11F9DF0B-E5DD-4D7B-9EB1-81DEF5FEA1DE}"/>
          </ac:spMkLst>
        </pc:spChg>
        <pc:picChg chg="add mod">
          <ac:chgData name="Scofield, John" userId="04766af8-08bf-4f27-a8a4-706beaa96b52" providerId="ADAL" clId="{04688585-7DCB-4D41-AF4B-9E47253E4777}" dt="2019-06-02T19:43:49.227" v="1244" actId="1076"/>
          <ac:picMkLst>
            <pc:docMk/>
            <pc:sldMk cId="3683294416" sldId="259"/>
            <ac:picMk id="3074" creationId="{648C3E9E-DE8D-4135-B1DE-3F8D69A6974D}"/>
          </ac:picMkLst>
        </pc:picChg>
      </pc:sldChg>
      <pc:sldChg chg="modSp add modAnim">
        <pc:chgData name="Scofield, John" userId="04766af8-08bf-4f27-a8a4-706beaa96b52" providerId="ADAL" clId="{04688585-7DCB-4D41-AF4B-9E47253E4777}" dt="2019-06-06T20:58:20.018" v="2002"/>
        <pc:sldMkLst>
          <pc:docMk/>
          <pc:sldMk cId="660550993" sldId="260"/>
        </pc:sldMkLst>
        <pc:spChg chg="mod">
          <ac:chgData name="Scofield, John" userId="04766af8-08bf-4f27-a8a4-706beaa96b52" providerId="ADAL" clId="{04688585-7DCB-4D41-AF4B-9E47253E4777}" dt="2019-06-03T19:49:23.627" v="1339" actId="20577"/>
          <ac:spMkLst>
            <pc:docMk/>
            <pc:sldMk cId="660550993" sldId="260"/>
            <ac:spMk id="2" creationId="{949979E9-7D67-4877-8FEC-4C7A07EF637B}"/>
          </ac:spMkLst>
        </pc:spChg>
        <pc:spChg chg="mod">
          <ac:chgData name="Scofield, John" userId="04766af8-08bf-4f27-a8a4-706beaa96b52" providerId="ADAL" clId="{04688585-7DCB-4D41-AF4B-9E47253E4777}" dt="2019-06-03T19:51:59.303" v="1655" actId="27636"/>
          <ac:spMkLst>
            <pc:docMk/>
            <pc:sldMk cId="660550993" sldId="260"/>
            <ac:spMk id="3" creationId="{7DC1E7C4-589E-4F0A-AD7C-E4D363425AF7}"/>
          </ac:spMkLst>
        </pc:spChg>
        <pc:spChg chg="mod">
          <ac:chgData name="Scofield, John" userId="04766af8-08bf-4f27-a8a4-706beaa96b52" providerId="ADAL" clId="{04688585-7DCB-4D41-AF4B-9E47253E4777}" dt="2019-06-03T19:49:19.564" v="1325" actId="27636"/>
          <ac:spMkLst>
            <pc:docMk/>
            <pc:sldMk cId="660550993" sldId="260"/>
            <ac:spMk id="4" creationId="{4030D7FA-84F5-4A7B-AD0C-9658568974E7}"/>
          </ac:spMkLst>
        </pc:spChg>
      </pc:sldChg>
      <pc:sldChg chg="addSp modSp add modAnim">
        <pc:chgData name="Scofield, John" userId="04766af8-08bf-4f27-a8a4-706beaa96b52" providerId="ADAL" clId="{04688585-7DCB-4D41-AF4B-9E47253E4777}" dt="2019-06-06T20:59:24.549" v="2003"/>
        <pc:sldMkLst>
          <pc:docMk/>
          <pc:sldMk cId="1649040115" sldId="261"/>
        </pc:sldMkLst>
        <pc:spChg chg="mod">
          <ac:chgData name="Scofield, John" userId="04766af8-08bf-4f27-a8a4-706beaa96b52" providerId="ADAL" clId="{04688585-7DCB-4D41-AF4B-9E47253E4777}" dt="2019-06-03T19:53:52.635" v="1696" actId="20577"/>
          <ac:spMkLst>
            <pc:docMk/>
            <pc:sldMk cId="1649040115" sldId="261"/>
            <ac:spMk id="2" creationId="{86A87BA7-6966-4C13-BE5B-8A35A5C7C2D4}"/>
          </ac:spMkLst>
        </pc:spChg>
        <pc:spChg chg="mod">
          <ac:chgData name="Scofield, John" userId="04766af8-08bf-4f27-a8a4-706beaa96b52" providerId="ADAL" clId="{04688585-7DCB-4D41-AF4B-9E47253E4777}" dt="2019-06-03T20:09:49.260" v="1977" actId="14100"/>
          <ac:spMkLst>
            <pc:docMk/>
            <pc:sldMk cId="1649040115" sldId="261"/>
            <ac:spMk id="3" creationId="{3E3EF87F-DF15-45B5-A9B6-16CE51CA3018}"/>
          </ac:spMkLst>
        </pc:spChg>
        <pc:spChg chg="mod">
          <ac:chgData name="Scofield, John" userId="04766af8-08bf-4f27-a8a4-706beaa96b52" providerId="ADAL" clId="{04688585-7DCB-4D41-AF4B-9E47253E4777}" dt="2019-06-03T19:53:43.252" v="1657" actId="27636"/>
          <ac:spMkLst>
            <pc:docMk/>
            <pc:sldMk cId="1649040115" sldId="261"/>
            <ac:spMk id="4" creationId="{BB8B51A7-9BC1-4A5A-A6D5-6C0CB795BF01}"/>
          </ac:spMkLst>
        </pc:spChg>
        <pc:picChg chg="add mod">
          <ac:chgData name="Scofield, John" userId="04766af8-08bf-4f27-a8a4-706beaa96b52" providerId="ADAL" clId="{04688585-7DCB-4D41-AF4B-9E47253E4777}" dt="2019-06-03T20:09:54.069" v="1985" actId="1036"/>
          <ac:picMkLst>
            <pc:docMk/>
            <pc:sldMk cId="1649040115" sldId="261"/>
            <ac:picMk id="4098" creationId="{BFF7B857-6C38-4008-9A14-16C28C6FA67A}"/>
          </ac:picMkLst>
        </pc:picChg>
      </pc:sldChg>
    </pc:docChg>
  </pc:docChgLst>
  <pc:docChgLst>
    <pc:chgData name="Scofield, John" userId="04766af8-08bf-4f27-a8a4-706beaa96b52" providerId="ADAL" clId="{3CE7BEC6-056D-4181-AB30-4D3B8978BA3A}"/>
    <pc:docChg chg="custSel modSld">
      <pc:chgData name="Scofield, John" userId="04766af8-08bf-4f27-a8a4-706beaa96b52" providerId="ADAL" clId="{3CE7BEC6-056D-4181-AB30-4D3B8978BA3A}" dt="2019-05-21T21:24:19.119" v="36" actId="14"/>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4596-28E0-48F0-8FF9-810E9DD2C319}"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57264-6346-494A-AF73-3CF5F578582C}" type="slidenum">
              <a:rPr lang="en-US" smtClean="0"/>
              <a:t>‹#›</a:t>
            </a:fld>
            <a:endParaRPr lang="en-US"/>
          </a:p>
        </p:txBody>
      </p:sp>
    </p:spTree>
    <p:extLst>
      <p:ext uri="{BB962C8B-B14F-4D97-AF65-F5344CB8AC3E}">
        <p14:creationId xmlns:p14="http://schemas.microsoft.com/office/powerpoint/2010/main" val="403439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1E24289-B81E-4C12-9565-BAA685EA2EF6}" type="datetime1">
              <a:rPr lang="en-US" smtClean="0"/>
              <a:t>6/6/2019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189501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CBA6F-2EF9-4D23-BB04-93D42F68ED6E}"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351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F4E05-A698-45E3-9C95-F98DC65112B3}"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6159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ECFFB-CB7B-4C58-B7EC-8579B5E5F200}"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48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1602B-3E6D-40ED-80BC-87F5D02CD2C5}" type="datetime1">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8712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213BF-2B39-4801-A60B-7621EFD6A74F}" type="datetime1">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7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BEAEB-CFC6-48A3-B7D5-77F61E212D81}" type="datetime1">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9A740-F4D7-45E7-BE73-B52810E44CB7}"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7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A354E-B39F-4026-A4F5-E634F326B737}" type="datetime1">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57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2BE4-BCD0-40B1-8538-8B8FF8E80C66}" type="datetime1">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9A740-F4D7-45E7-BE73-B52810E44CB7}"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BC6DCF-2CDD-4168-A72A-275FC99014F3}" type="datetime1">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20426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6A9B0C-F3EB-4E13-837D-25EE8CB06674}" type="datetime1">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2154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4FC465F-E115-4FA0-9ABC-EC0B47AF5ADA}" type="datetime1">
              <a:rPr lang="en-US" smtClean="0"/>
              <a:t>6/6/2019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019A740-F4D7-45E7-BE73-B52810E44CB7}" type="slidenum">
              <a:rPr lang="en-US" smtClean="0"/>
              <a:t>‹#›</a:t>
            </a:fld>
            <a:endParaRPr lang="en-US"/>
          </a:p>
        </p:txBody>
      </p:sp>
    </p:spTree>
    <p:extLst>
      <p:ext uri="{BB962C8B-B14F-4D97-AF65-F5344CB8AC3E}">
        <p14:creationId xmlns:p14="http://schemas.microsoft.com/office/powerpoint/2010/main" val="59837264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xOYLCy5PVg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youtube.com/watch?v=DsWJPNhLCU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800" dirty="0">
                <a:latin typeface="Arial" panose="020B0604020202020204" pitchFamily="34" charset="0"/>
                <a:cs typeface="Arial" panose="020B0604020202020204" pitchFamily="34" charset="0"/>
              </a:rPr>
              <a:t>History of Research Ethics</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a:t>
            </a:fld>
            <a:endParaRPr lang="en-US"/>
          </a:p>
        </p:txBody>
      </p:sp>
    </p:spTree>
    <p:extLst>
      <p:ext uri="{BB962C8B-B14F-4D97-AF65-F5344CB8AC3E}">
        <p14:creationId xmlns:p14="http://schemas.microsoft.com/office/powerpoint/2010/main" val="421771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6F43-592D-4002-BE38-37307CCA277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302ACFB-1D57-448B-9DF0-A30F936A8691}"/>
              </a:ext>
            </a:extLst>
          </p:cNvPr>
          <p:cNvSpPr>
            <a:spLocks noGrp="1"/>
          </p:cNvSpPr>
          <p:nvPr>
            <p:ph idx="1"/>
          </p:nvPr>
        </p:nvSpPr>
        <p:spPr>
          <a:xfrm>
            <a:off x="1261872" y="1828800"/>
            <a:ext cx="3819011" cy="4351337"/>
          </a:xfrm>
        </p:spPr>
        <p:txBody>
          <a:bodyPr/>
          <a:lstStyle/>
          <a:p>
            <a:r>
              <a:rPr lang="en-US" dirty="0"/>
              <a:t>Published article in the Lancet in 1998</a:t>
            </a:r>
          </a:p>
          <a:p>
            <a:r>
              <a:rPr lang="en-US" dirty="0"/>
              <a:t>Claimed relationship between MMR vaccine &amp; Autism</a:t>
            </a:r>
          </a:p>
          <a:p>
            <a:r>
              <a:rPr lang="en-US" dirty="0"/>
              <a:t>DEBUNKED</a:t>
            </a:r>
          </a:p>
          <a:p>
            <a:r>
              <a:rPr lang="en-US" dirty="0"/>
              <a:t>Problems…</a:t>
            </a:r>
          </a:p>
        </p:txBody>
      </p:sp>
      <p:sp>
        <p:nvSpPr>
          <p:cNvPr id="4" name="Slide Number Placeholder 3">
            <a:extLst>
              <a:ext uri="{FF2B5EF4-FFF2-40B4-BE49-F238E27FC236}">
                <a16:creationId xmlns:a16="http://schemas.microsoft.com/office/drawing/2014/main" id="{114BB5C5-37BF-4FB3-B6B3-037C90EFBFCD}"/>
              </a:ext>
            </a:extLst>
          </p:cNvPr>
          <p:cNvSpPr>
            <a:spLocks noGrp="1"/>
          </p:cNvSpPr>
          <p:nvPr>
            <p:ph type="sldNum" sz="quarter" idx="12"/>
          </p:nvPr>
        </p:nvSpPr>
        <p:spPr/>
        <p:txBody>
          <a:bodyPr>
            <a:normAutofit lnSpcReduction="10000"/>
          </a:bodyPr>
          <a:lstStyle/>
          <a:p>
            <a:fld id="{F019A740-F4D7-45E7-BE73-B52810E44CB7}" type="slidenum">
              <a:rPr lang="en-US" smtClean="0"/>
              <a:t>2</a:t>
            </a:fld>
            <a:endParaRPr lang="en-US"/>
          </a:p>
        </p:txBody>
      </p:sp>
      <p:pic>
        <p:nvPicPr>
          <p:cNvPr id="1026" name="Picture 2" descr="Image result for syringe">
            <a:extLst>
              <a:ext uri="{FF2B5EF4-FFF2-40B4-BE49-F238E27FC236}">
                <a16:creationId xmlns:a16="http://schemas.microsoft.com/office/drawing/2014/main" id="{E2F09E36-8FFE-4F2A-81F4-2B63FA7945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07" b="25675"/>
          <a:stretch/>
        </p:blipFill>
        <p:spPr bwMode="auto">
          <a:xfrm>
            <a:off x="5214149" y="2527427"/>
            <a:ext cx="5740363" cy="36527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66A859-3EC8-418A-B70F-99C7BDFE9FA2}"/>
              </a:ext>
            </a:extLst>
          </p:cNvPr>
          <p:cNvSpPr txBox="1"/>
          <p:nvPr/>
        </p:nvSpPr>
        <p:spPr>
          <a:xfrm>
            <a:off x="5833578" y="2855666"/>
            <a:ext cx="2371573" cy="1754326"/>
          </a:xfrm>
          <a:prstGeom prst="rect">
            <a:avLst/>
          </a:prstGeom>
          <a:noFill/>
        </p:spPr>
        <p:txBody>
          <a:bodyPr wrap="square" rtlCol="0">
            <a:spAutoFit/>
          </a:bodyPr>
          <a:lstStyle/>
          <a:p>
            <a:r>
              <a:rPr lang="en-US" sz="3600" dirty="0">
                <a:latin typeface="Bahnschrift Light" panose="020B0502040204020203" pitchFamily="34" charset="0"/>
                <a:cs typeface="Aharoni" panose="020B0604020202020204" pitchFamily="2" charset="-79"/>
              </a:rPr>
              <a:t>Vaccines         	&amp; </a:t>
            </a:r>
          </a:p>
          <a:p>
            <a:r>
              <a:rPr lang="en-US" sz="3600" dirty="0">
                <a:latin typeface="Bahnschrift Light" panose="020B0502040204020203" pitchFamily="34" charset="0"/>
                <a:cs typeface="Aharoni" panose="020B0604020202020204" pitchFamily="2" charset="-79"/>
              </a:rPr>
              <a:t>Autism</a:t>
            </a:r>
            <a:endParaRPr lang="en-US" dirty="0">
              <a:latin typeface="Bahnschrift Light" panose="020B0502040204020203" pitchFamily="34" charset="0"/>
              <a:cs typeface="Aharoni" panose="020B0604020202020204" pitchFamily="2" charset="-79"/>
            </a:endParaRPr>
          </a:p>
        </p:txBody>
      </p:sp>
      <p:sp>
        <p:nvSpPr>
          <p:cNvPr id="6" name="&quot;Not Allowed&quot; Symbol 5">
            <a:extLst>
              <a:ext uri="{FF2B5EF4-FFF2-40B4-BE49-F238E27FC236}">
                <a16:creationId xmlns:a16="http://schemas.microsoft.com/office/drawing/2014/main" id="{7433E741-4605-4E61-A41B-3CFB484D1D92}"/>
              </a:ext>
            </a:extLst>
          </p:cNvPr>
          <p:cNvSpPr/>
          <p:nvPr/>
        </p:nvSpPr>
        <p:spPr>
          <a:xfrm>
            <a:off x="5559552" y="2669288"/>
            <a:ext cx="2371573" cy="2127081"/>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7531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2B54-A517-41C5-8EE3-6158FC9C589A}"/>
              </a:ext>
            </a:extLst>
          </p:cNvPr>
          <p:cNvSpPr>
            <a:spLocks noGrp="1"/>
          </p:cNvSpPr>
          <p:nvPr>
            <p:ph type="title"/>
          </p:nvPr>
        </p:nvSpPr>
        <p:spPr/>
        <p:txBody>
          <a:bodyPr/>
          <a:lstStyle/>
          <a:p>
            <a:r>
              <a:rPr lang="en-US" dirty="0"/>
              <a:t>Nuremberg, 1947</a:t>
            </a:r>
          </a:p>
        </p:txBody>
      </p:sp>
      <p:sp>
        <p:nvSpPr>
          <p:cNvPr id="3" name="Content Placeholder 2">
            <a:extLst>
              <a:ext uri="{FF2B5EF4-FFF2-40B4-BE49-F238E27FC236}">
                <a16:creationId xmlns:a16="http://schemas.microsoft.com/office/drawing/2014/main" id="{26D3E3CB-1508-4D02-94ED-B1577E619773}"/>
              </a:ext>
            </a:extLst>
          </p:cNvPr>
          <p:cNvSpPr>
            <a:spLocks noGrp="1"/>
          </p:cNvSpPr>
          <p:nvPr>
            <p:ph idx="1"/>
          </p:nvPr>
        </p:nvSpPr>
        <p:spPr>
          <a:xfrm>
            <a:off x="1261872" y="1828800"/>
            <a:ext cx="5989718" cy="4351337"/>
          </a:xfrm>
        </p:spPr>
        <p:txBody>
          <a:bodyPr/>
          <a:lstStyle/>
          <a:p>
            <a:r>
              <a:rPr lang="en-US" dirty="0"/>
              <a:t>Nazi physicians on trial for conducting cruel experiments on concentration camp prisoners during WWII.</a:t>
            </a:r>
          </a:p>
          <a:p>
            <a:r>
              <a:rPr lang="en-US" dirty="0"/>
              <a:t>Breaking bones</a:t>
            </a:r>
          </a:p>
          <a:p>
            <a:r>
              <a:rPr lang="en-US" dirty="0"/>
              <a:t>High Altitudes and freezing waters</a:t>
            </a:r>
          </a:p>
          <a:p>
            <a:r>
              <a:rPr lang="en-US" dirty="0"/>
              <a:t>Physicians convicted</a:t>
            </a:r>
          </a:p>
          <a:p>
            <a:r>
              <a:rPr lang="en-US" dirty="0"/>
              <a:t>Result: The Nuremberg Code</a:t>
            </a:r>
          </a:p>
        </p:txBody>
      </p:sp>
      <p:sp>
        <p:nvSpPr>
          <p:cNvPr id="4" name="Slide Number Placeholder 3">
            <a:extLst>
              <a:ext uri="{FF2B5EF4-FFF2-40B4-BE49-F238E27FC236}">
                <a16:creationId xmlns:a16="http://schemas.microsoft.com/office/drawing/2014/main" id="{7A6D98E8-EEA3-4744-A487-938B34A3CC01}"/>
              </a:ext>
            </a:extLst>
          </p:cNvPr>
          <p:cNvSpPr>
            <a:spLocks noGrp="1"/>
          </p:cNvSpPr>
          <p:nvPr>
            <p:ph type="sldNum" sz="quarter" idx="12"/>
          </p:nvPr>
        </p:nvSpPr>
        <p:spPr/>
        <p:txBody>
          <a:bodyPr>
            <a:normAutofit lnSpcReduction="10000"/>
          </a:bodyPr>
          <a:lstStyle/>
          <a:p>
            <a:fld id="{F019A740-F4D7-45E7-BE73-B52810E44CB7}" type="slidenum">
              <a:rPr lang="en-US" smtClean="0"/>
              <a:t>3</a:t>
            </a:fld>
            <a:endParaRPr lang="en-US"/>
          </a:p>
        </p:txBody>
      </p:sp>
      <p:pic>
        <p:nvPicPr>
          <p:cNvPr id="2050" name="Picture 2" descr="Image result for nuremberg 1947">
            <a:extLst>
              <a:ext uri="{FF2B5EF4-FFF2-40B4-BE49-F238E27FC236}">
                <a16:creationId xmlns:a16="http://schemas.microsoft.com/office/drawing/2014/main" id="{A39D2ED0-EBFB-4E1D-AE5D-D82C51338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036" y="35780"/>
            <a:ext cx="4850462" cy="388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92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1025-18A7-4858-A2C2-FDED01F8F156}"/>
              </a:ext>
            </a:extLst>
          </p:cNvPr>
          <p:cNvSpPr>
            <a:spLocks noGrp="1"/>
          </p:cNvSpPr>
          <p:nvPr>
            <p:ph type="title"/>
          </p:nvPr>
        </p:nvSpPr>
        <p:spPr>
          <a:xfrm>
            <a:off x="1261872" y="294198"/>
            <a:ext cx="5870448" cy="1397124"/>
          </a:xfrm>
        </p:spPr>
        <p:txBody>
          <a:bodyPr/>
          <a:lstStyle/>
          <a:p>
            <a:r>
              <a:rPr lang="en-US" dirty="0"/>
              <a:t>Tuskegee Syphilis Study 1932-1972</a:t>
            </a:r>
          </a:p>
        </p:txBody>
      </p:sp>
      <p:sp>
        <p:nvSpPr>
          <p:cNvPr id="3" name="Content Placeholder 2">
            <a:extLst>
              <a:ext uri="{FF2B5EF4-FFF2-40B4-BE49-F238E27FC236}">
                <a16:creationId xmlns:a16="http://schemas.microsoft.com/office/drawing/2014/main" id="{C0851B7D-5CAA-4173-A6AA-B35141DC94CE}"/>
              </a:ext>
            </a:extLst>
          </p:cNvPr>
          <p:cNvSpPr>
            <a:spLocks noGrp="1"/>
          </p:cNvSpPr>
          <p:nvPr>
            <p:ph idx="1"/>
          </p:nvPr>
        </p:nvSpPr>
        <p:spPr/>
        <p:txBody>
          <a:bodyPr>
            <a:normAutofit fontScale="92500" lnSpcReduction="10000"/>
          </a:bodyPr>
          <a:lstStyle/>
          <a:p>
            <a:r>
              <a:rPr lang="en-US" dirty="0"/>
              <a:t>Conducted by the US Public Health Service.</a:t>
            </a:r>
          </a:p>
          <a:p>
            <a:r>
              <a:rPr lang="en-US" dirty="0"/>
              <a:t>Poor African American men in Tuskegee Alabama</a:t>
            </a:r>
          </a:p>
          <a:p>
            <a:r>
              <a:rPr lang="en-US" dirty="0"/>
              <a:t>Given free medical care, but not treated for their syphilis.</a:t>
            </a:r>
          </a:p>
          <a:p>
            <a:r>
              <a:rPr lang="en-US" dirty="0"/>
              <a:t>Men were denied treatment in order to see the disease progression.</a:t>
            </a:r>
          </a:p>
          <a:p>
            <a:r>
              <a:rPr lang="en-US" dirty="0"/>
              <a:t>Researchers need to consider issues of justice and fairness at the societal level.</a:t>
            </a:r>
          </a:p>
          <a:p>
            <a:r>
              <a:rPr lang="en-US" dirty="0"/>
              <a:t>“</a:t>
            </a:r>
            <a:r>
              <a:rPr lang="en-US" i="1" dirty="0"/>
              <a:t>So today, America does remember the hundreds of men used in research without their knowledge and consent. We remember them and their family members. Men who were poor and African American, without resources and with few alternatives, they believed they had found hope when they were offered free medical care by the United States Public Health Service. They were betrayed.</a:t>
            </a:r>
            <a:r>
              <a:rPr lang="en-US" dirty="0"/>
              <a:t>” – Bill Clinton</a:t>
            </a:r>
          </a:p>
        </p:txBody>
      </p:sp>
      <p:sp>
        <p:nvSpPr>
          <p:cNvPr id="4" name="Slide Number Placeholder 3">
            <a:extLst>
              <a:ext uri="{FF2B5EF4-FFF2-40B4-BE49-F238E27FC236}">
                <a16:creationId xmlns:a16="http://schemas.microsoft.com/office/drawing/2014/main" id="{11F9DF0B-E5DD-4D7B-9EB1-81DEF5FEA1DE}"/>
              </a:ext>
            </a:extLst>
          </p:cNvPr>
          <p:cNvSpPr>
            <a:spLocks noGrp="1"/>
          </p:cNvSpPr>
          <p:nvPr>
            <p:ph type="sldNum" sz="quarter" idx="12"/>
          </p:nvPr>
        </p:nvSpPr>
        <p:spPr/>
        <p:txBody>
          <a:bodyPr>
            <a:normAutofit lnSpcReduction="10000"/>
          </a:bodyPr>
          <a:lstStyle/>
          <a:p>
            <a:fld id="{F019A740-F4D7-45E7-BE73-B52810E44CB7}" type="slidenum">
              <a:rPr lang="en-US" smtClean="0"/>
              <a:t>4</a:t>
            </a:fld>
            <a:endParaRPr lang="en-US"/>
          </a:p>
        </p:txBody>
      </p:sp>
      <p:pic>
        <p:nvPicPr>
          <p:cNvPr id="3074" name="Picture 2" descr="Image result for newspaper tuskegee al syphilis new york times">
            <a:extLst>
              <a:ext uri="{FF2B5EF4-FFF2-40B4-BE49-F238E27FC236}">
                <a16:creationId xmlns:a16="http://schemas.microsoft.com/office/drawing/2014/main" id="{648C3E9E-DE8D-4135-B1DE-3F8D69A697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2816"/>
          <a:stretch/>
        </p:blipFill>
        <p:spPr bwMode="auto">
          <a:xfrm>
            <a:off x="7332859" y="270344"/>
            <a:ext cx="4762500" cy="2312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2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79E9-7D67-4877-8FEC-4C7A07EF637B}"/>
              </a:ext>
            </a:extLst>
          </p:cNvPr>
          <p:cNvSpPr>
            <a:spLocks noGrp="1"/>
          </p:cNvSpPr>
          <p:nvPr>
            <p:ph type="title"/>
          </p:nvPr>
        </p:nvSpPr>
        <p:spPr/>
        <p:txBody>
          <a:bodyPr/>
          <a:lstStyle/>
          <a:p>
            <a:r>
              <a:rPr lang="en-US" dirty="0"/>
              <a:t>Milgram (1963)</a:t>
            </a:r>
          </a:p>
        </p:txBody>
      </p:sp>
      <p:sp>
        <p:nvSpPr>
          <p:cNvPr id="3" name="Content Placeholder 2">
            <a:extLst>
              <a:ext uri="{FF2B5EF4-FFF2-40B4-BE49-F238E27FC236}">
                <a16:creationId xmlns:a16="http://schemas.microsoft.com/office/drawing/2014/main" id="{7DC1E7C4-589E-4F0A-AD7C-E4D363425AF7}"/>
              </a:ext>
            </a:extLst>
          </p:cNvPr>
          <p:cNvSpPr>
            <a:spLocks noGrp="1"/>
          </p:cNvSpPr>
          <p:nvPr>
            <p:ph idx="1"/>
          </p:nvPr>
        </p:nvSpPr>
        <p:spPr/>
        <p:txBody>
          <a:bodyPr>
            <a:normAutofit fontScale="92500" lnSpcReduction="20000"/>
          </a:bodyPr>
          <a:lstStyle/>
          <a:p>
            <a:r>
              <a:rPr lang="en-US" dirty="0"/>
              <a:t>Studying obedience to authority</a:t>
            </a:r>
          </a:p>
          <a:p>
            <a:r>
              <a:rPr lang="en-US" dirty="0"/>
              <a:t>Participants required to administer “shocks” to people for responding incorrectly.</a:t>
            </a:r>
          </a:p>
          <a:p>
            <a:pPr lvl="1"/>
            <a:r>
              <a:rPr lang="en-US" dirty="0"/>
              <a:t>Shocks would get higher in intensity (fatal)</a:t>
            </a:r>
          </a:p>
          <a:p>
            <a:r>
              <a:rPr lang="en-US" dirty="0"/>
              <a:t>These fake shocks caused severe psychological stress to subjects in this experiment</a:t>
            </a:r>
          </a:p>
          <a:p>
            <a:r>
              <a:rPr lang="en-US" dirty="0"/>
              <a:t>“</a:t>
            </a:r>
            <a:r>
              <a:rPr lang="en-US" i="1" dirty="0"/>
              <a:t>in a large number of cases, the degree of tension reached extremes that are rarely seen in sociopsychological laboratory studies. Subjects were observed to sweat, tremble, stutter, bite their lips, groan, and dig their fingernails into their flesh. On one occasion we observed a seizure of laughter so violently convulsive that it was necessary to call a halt to the experiment. Another observer reported that within 20 minutes one participant was reduced to a twitching, stuttering wreck, who was rapidly approaching the point of nervous collapse</a:t>
            </a:r>
            <a:r>
              <a:rPr lang="en-US" dirty="0"/>
              <a:t>”</a:t>
            </a:r>
          </a:p>
          <a:p>
            <a:r>
              <a:rPr lang="en-US" dirty="0">
                <a:hlinkClick r:id="rId2"/>
              </a:rPr>
              <a:t>https://www.youtube.com/watch?v=xOYLCy5PVgM</a:t>
            </a:r>
            <a:endParaRPr lang="en-US" dirty="0"/>
          </a:p>
        </p:txBody>
      </p:sp>
      <p:sp>
        <p:nvSpPr>
          <p:cNvPr id="4" name="Slide Number Placeholder 3">
            <a:extLst>
              <a:ext uri="{FF2B5EF4-FFF2-40B4-BE49-F238E27FC236}">
                <a16:creationId xmlns:a16="http://schemas.microsoft.com/office/drawing/2014/main" id="{4030D7FA-84F5-4A7B-AD0C-9658568974E7}"/>
              </a:ext>
            </a:extLst>
          </p:cNvPr>
          <p:cNvSpPr>
            <a:spLocks noGrp="1"/>
          </p:cNvSpPr>
          <p:nvPr>
            <p:ph type="sldNum" sz="quarter" idx="12"/>
          </p:nvPr>
        </p:nvSpPr>
        <p:spPr/>
        <p:txBody>
          <a:bodyPr>
            <a:normAutofit lnSpcReduction="10000"/>
          </a:bodyPr>
          <a:lstStyle/>
          <a:p>
            <a:fld id="{F019A740-F4D7-45E7-BE73-B52810E44CB7}" type="slidenum">
              <a:rPr lang="en-US" smtClean="0"/>
              <a:t>5</a:t>
            </a:fld>
            <a:endParaRPr lang="en-US"/>
          </a:p>
        </p:txBody>
      </p:sp>
    </p:spTree>
    <p:extLst>
      <p:ext uri="{BB962C8B-B14F-4D97-AF65-F5344CB8AC3E}">
        <p14:creationId xmlns:p14="http://schemas.microsoft.com/office/powerpoint/2010/main" val="66055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7BA7-6966-4C13-BE5B-8A35A5C7C2D4}"/>
              </a:ext>
            </a:extLst>
          </p:cNvPr>
          <p:cNvSpPr>
            <a:spLocks noGrp="1"/>
          </p:cNvSpPr>
          <p:nvPr>
            <p:ph type="title"/>
          </p:nvPr>
        </p:nvSpPr>
        <p:spPr/>
        <p:txBody>
          <a:bodyPr/>
          <a:lstStyle/>
          <a:p>
            <a:r>
              <a:rPr lang="en-US" dirty="0"/>
              <a:t>Haney, Banks, &amp; Zimbardo (1973)</a:t>
            </a:r>
          </a:p>
        </p:txBody>
      </p:sp>
      <p:sp>
        <p:nvSpPr>
          <p:cNvPr id="3" name="Content Placeholder 2">
            <a:extLst>
              <a:ext uri="{FF2B5EF4-FFF2-40B4-BE49-F238E27FC236}">
                <a16:creationId xmlns:a16="http://schemas.microsoft.com/office/drawing/2014/main" id="{3E3EF87F-DF15-45B5-A9B6-16CE51CA3018}"/>
              </a:ext>
            </a:extLst>
          </p:cNvPr>
          <p:cNvSpPr>
            <a:spLocks noGrp="1"/>
          </p:cNvSpPr>
          <p:nvPr>
            <p:ph idx="1"/>
          </p:nvPr>
        </p:nvSpPr>
        <p:spPr>
          <a:xfrm>
            <a:off x="1261872" y="1828800"/>
            <a:ext cx="5727325" cy="4351337"/>
          </a:xfrm>
        </p:spPr>
        <p:txBody>
          <a:bodyPr/>
          <a:lstStyle/>
          <a:p>
            <a:r>
              <a:rPr lang="en-US" dirty="0"/>
              <a:t>Prison Study. Randomly assigned subjects to play a prisoner or guard.</a:t>
            </a:r>
          </a:p>
          <a:p>
            <a:r>
              <a:rPr lang="en-US" dirty="0"/>
              <a:t>Prisoners showed depression/helplessness</a:t>
            </a:r>
          </a:p>
          <a:p>
            <a:r>
              <a:rPr lang="en-US" dirty="0"/>
              <a:t>Guards became aggressive and dehumanizing</a:t>
            </a:r>
          </a:p>
          <a:p>
            <a:r>
              <a:rPr lang="en-US" dirty="0"/>
              <a:t>Experiment was stopped short for the safety of participants.</a:t>
            </a:r>
          </a:p>
          <a:p>
            <a:r>
              <a:rPr lang="en-US" dirty="0"/>
              <a:t>Need to monitor the well-being of subjects in research.</a:t>
            </a:r>
          </a:p>
          <a:p>
            <a:r>
              <a:rPr lang="en-US" dirty="0">
                <a:hlinkClick r:id="rId2"/>
              </a:rPr>
              <a:t>https://www.youtube.com/watch?v=DsWJPNhLCUU</a:t>
            </a:r>
            <a:endParaRPr lang="en-US" dirty="0"/>
          </a:p>
        </p:txBody>
      </p:sp>
      <p:sp>
        <p:nvSpPr>
          <p:cNvPr id="4" name="Slide Number Placeholder 3">
            <a:extLst>
              <a:ext uri="{FF2B5EF4-FFF2-40B4-BE49-F238E27FC236}">
                <a16:creationId xmlns:a16="http://schemas.microsoft.com/office/drawing/2014/main" id="{BB8B51A7-9BC1-4A5A-A6D5-6C0CB795BF01}"/>
              </a:ext>
            </a:extLst>
          </p:cNvPr>
          <p:cNvSpPr>
            <a:spLocks noGrp="1"/>
          </p:cNvSpPr>
          <p:nvPr>
            <p:ph type="sldNum" sz="quarter" idx="12"/>
          </p:nvPr>
        </p:nvSpPr>
        <p:spPr/>
        <p:txBody>
          <a:bodyPr>
            <a:normAutofit lnSpcReduction="10000"/>
          </a:bodyPr>
          <a:lstStyle/>
          <a:p>
            <a:fld id="{F019A740-F4D7-45E7-BE73-B52810E44CB7}" type="slidenum">
              <a:rPr lang="en-US" smtClean="0"/>
              <a:t>6</a:t>
            </a:fld>
            <a:endParaRPr lang="en-US"/>
          </a:p>
        </p:txBody>
      </p:sp>
      <p:pic>
        <p:nvPicPr>
          <p:cNvPr id="4098" name="Picture 2" descr="Image result for the lucifer effect">
            <a:extLst>
              <a:ext uri="{FF2B5EF4-FFF2-40B4-BE49-F238E27FC236}">
                <a16:creationId xmlns:a16="http://schemas.microsoft.com/office/drawing/2014/main" id="{BFF7B857-6C38-4008-9A14-16C28C6FA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083" y="1716146"/>
            <a:ext cx="4687957" cy="4687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04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407</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 Light</vt:lpstr>
      <vt:lpstr>Calibri</vt:lpstr>
      <vt:lpstr>Century Schoolbook</vt:lpstr>
      <vt:lpstr>Times New Roman</vt:lpstr>
      <vt:lpstr>Wingdings 2</vt:lpstr>
      <vt:lpstr>View</vt:lpstr>
      <vt:lpstr>History of Research Ethics</vt:lpstr>
      <vt:lpstr>PowerPoint Presentation</vt:lpstr>
      <vt:lpstr>Nuremberg, 1947</vt:lpstr>
      <vt:lpstr>Tuskegee Syphilis Study 1932-1972</vt:lpstr>
      <vt:lpstr>Milgram (1963)</vt:lpstr>
      <vt:lpstr>Haney, Banks, &amp; Zimbardo (1973)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 3010 - 03 Research Methods in Psychology I Summer 2019 Online University of Missouri</dc:title>
  <dc:creator>Scofield, John</dc:creator>
  <cp:lastModifiedBy>Scofield, John</cp:lastModifiedBy>
  <cp:revision>15</cp:revision>
  <dcterms:created xsi:type="dcterms:W3CDTF">2019-05-21T19:00:11Z</dcterms:created>
  <dcterms:modified xsi:type="dcterms:W3CDTF">2019-06-06T20:59:33Z</dcterms:modified>
</cp:coreProperties>
</file>