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69A73-29E4-4953-97BB-8756B3158997}" v="47" dt="2019-06-06T21:09:16.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0" d="100"/>
          <a:sy n="40" d="100"/>
        </p:scale>
        <p:origin x="10" y="5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DC569A73-29E4-4953-97BB-8756B3158997}"/>
    <pc:docChg chg="custSel addSld delSld modSld sldOrd">
      <pc:chgData name="Scofield, John" userId="04766af8-08bf-4f27-a8a4-706beaa96b52" providerId="ADAL" clId="{DC569A73-29E4-4953-97BB-8756B3158997}" dt="2019-06-06T21:10:16.386" v="6305" actId="2696"/>
      <pc:docMkLst>
        <pc:docMk/>
      </pc:docMkLst>
      <pc:sldChg chg="modSp">
        <pc:chgData name="Scofield, John" userId="04766af8-08bf-4f27-a8a4-706beaa96b52" providerId="ADAL" clId="{DC569A73-29E4-4953-97BB-8756B3158997}" dt="2019-06-03T20:13:03.449" v="32" actId="20577"/>
        <pc:sldMkLst>
          <pc:docMk/>
          <pc:sldMk cId="4217716730" sldId="256"/>
        </pc:sldMkLst>
        <pc:spChg chg="mod">
          <ac:chgData name="Scofield, John" userId="04766af8-08bf-4f27-a8a4-706beaa96b52" providerId="ADAL" clId="{DC569A73-29E4-4953-97BB-8756B3158997}" dt="2019-06-03T20:13:03.449" v="32" actId="20577"/>
          <ac:spMkLst>
            <pc:docMk/>
            <pc:sldMk cId="4217716730" sldId="256"/>
            <ac:spMk id="2" creationId="{00000000-0000-0000-0000-000000000000}"/>
          </ac:spMkLst>
        </pc:spChg>
      </pc:sldChg>
      <pc:sldChg chg="addSp modSp add modAnim">
        <pc:chgData name="Scofield, John" userId="04766af8-08bf-4f27-a8a4-706beaa96b52" providerId="ADAL" clId="{DC569A73-29E4-4953-97BB-8756B3158997}" dt="2019-06-06T21:03:15.859" v="6300"/>
        <pc:sldMkLst>
          <pc:docMk/>
          <pc:sldMk cId="1924792601" sldId="257"/>
        </pc:sldMkLst>
        <pc:spChg chg="mod">
          <ac:chgData name="Scofield, John" userId="04766af8-08bf-4f27-a8a4-706beaa96b52" providerId="ADAL" clId="{DC569A73-29E4-4953-97BB-8756B3158997}" dt="2019-06-03T20:13:37.126" v="41" actId="20577"/>
          <ac:spMkLst>
            <pc:docMk/>
            <pc:sldMk cId="1924792601" sldId="257"/>
            <ac:spMk id="2" creationId="{51361EE7-D3EB-453A-B68D-DD85136B5433}"/>
          </ac:spMkLst>
        </pc:spChg>
        <pc:spChg chg="mod">
          <ac:chgData name="Scofield, John" userId="04766af8-08bf-4f27-a8a4-706beaa96b52" providerId="ADAL" clId="{DC569A73-29E4-4953-97BB-8756B3158997}" dt="2019-06-03T20:17:25.882" v="247" actId="20577"/>
          <ac:spMkLst>
            <pc:docMk/>
            <pc:sldMk cId="1924792601" sldId="257"/>
            <ac:spMk id="3" creationId="{561429DE-B645-4928-B4AD-530E7B9CCA5A}"/>
          </ac:spMkLst>
        </pc:spChg>
        <pc:spChg chg="mod">
          <ac:chgData name="Scofield, John" userId="04766af8-08bf-4f27-a8a4-706beaa96b52" providerId="ADAL" clId="{DC569A73-29E4-4953-97BB-8756B3158997}" dt="2019-06-03T20:13:34.934" v="34" actId="27636"/>
          <ac:spMkLst>
            <pc:docMk/>
            <pc:sldMk cId="1924792601" sldId="257"/>
            <ac:spMk id="4" creationId="{42358F80-EDB8-4C33-A7F0-A0DD7406E7F9}"/>
          </ac:spMkLst>
        </pc:spChg>
        <pc:spChg chg="add mod">
          <ac:chgData name="Scofield, John" userId="04766af8-08bf-4f27-a8a4-706beaa96b52" providerId="ADAL" clId="{DC569A73-29E4-4953-97BB-8756B3158997}" dt="2019-06-03T20:20:44.818" v="337" actId="20577"/>
          <ac:spMkLst>
            <pc:docMk/>
            <pc:sldMk cId="1924792601" sldId="257"/>
            <ac:spMk id="5" creationId="{061C40C9-EF56-4DE8-89B9-B87B14D1FD1A}"/>
          </ac:spMkLst>
        </pc:spChg>
        <pc:spChg chg="add mod">
          <ac:chgData name="Scofield, John" userId="04766af8-08bf-4f27-a8a4-706beaa96b52" providerId="ADAL" clId="{DC569A73-29E4-4953-97BB-8756B3158997}" dt="2019-06-03T20:21:05.088" v="407" actId="20577"/>
          <ac:spMkLst>
            <pc:docMk/>
            <pc:sldMk cId="1924792601" sldId="257"/>
            <ac:spMk id="6" creationId="{E42D7684-4B2E-4091-8396-4BE25661C09B}"/>
          </ac:spMkLst>
        </pc:spChg>
        <pc:spChg chg="add mod">
          <ac:chgData name="Scofield, John" userId="04766af8-08bf-4f27-a8a4-706beaa96b52" providerId="ADAL" clId="{DC569A73-29E4-4953-97BB-8756B3158997}" dt="2019-06-03T20:21:20.557" v="461" actId="20577"/>
          <ac:spMkLst>
            <pc:docMk/>
            <pc:sldMk cId="1924792601" sldId="257"/>
            <ac:spMk id="7" creationId="{014DAEC4-E358-4708-8C1F-09DB28C6818D}"/>
          </ac:spMkLst>
        </pc:spChg>
        <pc:spChg chg="add mod">
          <ac:chgData name="Scofield, John" userId="04766af8-08bf-4f27-a8a4-706beaa96b52" providerId="ADAL" clId="{DC569A73-29E4-4953-97BB-8756B3158997}" dt="2019-06-03T20:21:39.352" v="519" actId="20577"/>
          <ac:spMkLst>
            <pc:docMk/>
            <pc:sldMk cId="1924792601" sldId="257"/>
            <ac:spMk id="8" creationId="{498AC9E3-D873-4F49-A61C-E61817E0DFC2}"/>
          </ac:spMkLst>
        </pc:spChg>
      </pc:sldChg>
      <pc:sldChg chg="addSp modSp add">
        <pc:chgData name="Scofield, John" userId="04766af8-08bf-4f27-a8a4-706beaa96b52" providerId="ADAL" clId="{DC569A73-29E4-4953-97BB-8756B3158997}" dt="2019-06-03T20:29:16.544" v="805" actId="688"/>
        <pc:sldMkLst>
          <pc:docMk/>
          <pc:sldMk cId="3540911467" sldId="258"/>
        </pc:sldMkLst>
        <pc:spChg chg="mod">
          <ac:chgData name="Scofield, John" userId="04766af8-08bf-4f27-a8a4-706beaa96b52" providerId="ADAL" clId="{DC569A73-29E4-4953-97BB-8756B3158997}" dt="2019-06-03T20:22:00.066" v="552" actId="20577"/>
          <ac:spMkLst>
            <pc:docMk/>
            <pc:sldMk cId="3540911467" sldId="258"/>
            <ac:spMk id="2" creationId="{FCB5BFA0-5666-4A26-9F32-5AD5BD0073A6}"/>
          </ac:spMkLst>
        </pc:spChg>
        <pc:spChg chg="mod">
          <ac:chgData name="Scofield, John" userId="04766af8-08bf-4f27-a8a4-706beaa96b52" providerId="ADAL" clId="{DC569A73-29E4-4953-97BB-8756B3158997}" dt="2019-06-03T20:28:01.059" v="773" actId="1076"/>
          <ac:spMkLst>
            <pc:docMk/>
            <pc:sldMk cId="3540911467" sldId="258"/>
            <ac:spMk id="3" creationId="{79867C0C-4DAA-44BB-97FC-AED82B59ABE3}"/>
          </ac:spMkLst>
        </pc:spChg>
        <pc:spChg chg="mod">
          <ac:chgData name="Scofield, John" userId="04766af8-08bf-4f27-a8a4-706beaa96b52" providerId="ADAL" clId="{DC569A73-29E4-4953-97BB-8756B3158997}" dt="2019-06-03T20:21:54.588" v="521" actId="27636"/>
          <ac:spMkLst>
            <pc:docMk/>
            <pc:sldMk cId="3540911467" sldId="258"/>
            <ac:spMk id="4" creationId="{3FFA65D5-FF01-40D7-BCDC-B39E817FA20A}"/>
          </ac:spMkLst>
        </pc:spChg>
        <pc:spChg chg="add mod">
          <ac:chgData name="Scofield, John" userId="04766af8-08bf-4f27-a8a4-706beaa96b52" providerId="ADAL" clId="{DC569A73-29E4-4953-97BB-8756B3158997}" dt="2019-06-03T20:29:16.544" v="805" actId="688"/>
          <ac:spMkLst>
            <pc:docMk/>
            <pc:sldMk cId="3540911467" sldId="258"/>
            <ac:spMk id="5" creationId="{76688683-FFB0-4E55-A938-07FD73B24DAE}"/>
          </ac:spMkLst>
        </pc:spChg>
        <pc:spChg chg="add mod">
          <ac:chgData name="Scofield, John" userId="04766af8-08bf-4f27-a8a4-706beaa96b52" providerId="ADAL" clId="{DC569A73-29E4-4953-97BB-8756B3158997}" dt="2019-06-03T20:29:08.480" v="803" actId="688"/>
          <ac:spMkLst>
            <pc:docMk/>
            <pc:sldMk cId="3540911467" sldId="258"/>
            <ac:spMk id="7" creationId="{9930C161-8562-4670-98F9-312F17CD05BB}"/>
          </ac:spMkLst>
        </pc:spChg>
        <pc:picChg chg="add mod">
          <ac:chgData name="Scofield, John" userId="04766af8-08bf-4f27-a8a4-706beaa96b52" providerId="ADAL" clId="{DC569A73-29E4-4953-97BB-8756B3158997}" dt="2019-06-03T20:28:07.251" v="777" actId="1036"/>
          <ac:picMkLst>
            <pc:docMk/>
            <pc:sldMk cId="3540911467" sldId="258"/>
            <ac:picMk id="1026" creationId="{2ACAB503-1E50-4DE2-9766-F4BDE727A2CA}"/>
          </ac:picMkLst>
        </pc:picChg>
      </pc:sldChg>
      <pc:sldChg chg="addSp modSp add">
        <pc:chgData name="Scofield, John" userId="04766af8-08bf-4f27-a8a4-706beaa96b52" providerId="ADAL" clId="{DC569A73-29E4-4953-97BB-8756B3158997}" dt="2019-06-03T20:46:33.167" v="984" actId="1076"/>
        <pc:sldMkLst>
          <pc:docMk/>
          <pc:sldMk cId="2928471254" sldId="259"/>
        </pc:sldMkLst>
        <pc:spChg chg="mod">
          <ac:chgData name="Scofield, John" userId="04766af8-08bf-4f27-a8a4-706beaa96b52" providerId="ADAL" clId="{DC569A73-29E4-4953-97BB-8756B3158997}" dt="2019-06-03T20:29:45.279" v="844" actId="20577"/>
          <ac:spMkLst>
            <pc:docMk/>
            <pc:sldMk cId="2928471254" sldId="259"/>
            <ac:spMk id="2" creationId="{8C6936F4-D0FA-4B3D-A5DB-3CF2C2672257}"/>
          </ac:spMkLst>
        </pc:spChg>
        <pc:spChg chg="mod">
          <ac:chgData name="Scofield, John" userId="04766af8-08bf-4f27-a8a4-706beaa96b52" providerId="ADAL" clId="{DC569A73-29E4-4953-97BB-8756B3158997}" dt="2019-06-03T20:46:28.881" v="983" actId="14100"/>
          <ac:spMkLst>
            <pc:docMk/>
            <pc:sldMk cId="2928471254" sldId="259"/>
            <ac:spMk id="3" creationId="{C60040EF-6DD6-494C-8ABF-6F6D3F38441E}"/>
          </ac:spMkLst>
        </pc:spChg>
        <pc:spChg chg="mod">
          <ac:chgData name="Scofield, John" userId="04766af8-08bf-4f27-a8a4-706beaa96b52" providerId="ADAL" clId="{DC569A73-29E4-4953-97BB-8756B3158997}" dt="2019-06-03T20:29:38.497" v="807" actId="27636"/>
          <ac:spMkLst>
            <pc:docMk/>
            <pc:sldMk cId="2928471254" sldId="259"/>
            <ac:spMk id="4" creationId="{343EBF0C-18B5-4023-8345-6DEE982A8F19}"/>
          </ac:spMkLst>
        </pc:spChg>
        <pc:picChg chg="add mod">
          <ac:chgData name="Scofield, John" userId="04766af8-08bf-4f27-a8a4-706beaa96b52" providerId="ADAL" clId="{DC569A73-29E4-4953-97BB-8756B3158997}" dt="2019-06-03T20:46:33.167" v="984" actId="1076"/>
          <ac:picMkLst>
            <pc:docMk/>
            <pc:sldMk cId="2928471254" sldId="259"/>
            <ac:picMk id="2050" creationId="{558AF921-A4D9-4B89-83B7-8500388C8B3F}"/>
          </ac:picMkLst>
        </pc:picChg>
      </pc:sldChg>
      <pc:sldChg chg="modSp add modAnim">
        <pc:chgData name="Scofield, John" userId="04766af8-08bf-4f27-a8a4-706beaa96b52" providerId="ADAL" clId="{DC569A73-29E4-4953-97BB-8756B3158997}" dt="2019-06-06T21:04:49.128" v="6301"/>
        <pc:sldMkLst>
          <pc:docMk/>
          <pc:sldMk cId="1125127325" sldId="260"/>
        </pc:sldMkLst>
        <pc:spChg chg="mod">
          <ac:chgData name="Scofield, John" userId="04766af8-08bf-4f27-a8a4-706beaa96b52" providerId="ADAL" clId="{DC569A73-29E4-4953-97BB-8756B3158997}" dt="2019-06-03T20:47:18.765" v="1003" actId="20577"/>
          <ac:spMkLst>
            <pc:docMk/>
            <pc:sldMk cId="1125127325" sldId="260"/>
            <ac:spMk id="2" creationId="{35540B30-A5AD-4237-9E5F-B3EAA06F9B92}"/>
          </ac:spMkLst>
        </pc:spChg>
        <pc:spChg chg="mod">
          <ac:chgData name="Scofield, John" userId="04766af8-08bf-4f27-a8a4-706beaa96b52" providerId="ADAL" clId="{DC569A73-29E4-4953-97BB-8756B3158997}" dt="2019-06-03T20:49:41.857" v="1446" actId="20577"/>
          <ac:spMkLst>
            <pc:docMk/>
            <pc:sldMk cId="1125127325" sldId="260"/>
            <ac:spMk id="3" creationId="{BDE2E024-EE18-4392-9D2A-0CD61C3541AE}"/>
          </ac:spMkLst>
        </pc:spChg>
        <pc:spChg chg="mod">
          <ac:chgData name="Scofield, John" userId="04766af8-08bf-4f27-a8a4-706beaa96b52" providerId="ADAL" clId="{DC569A73-29E4-4953-97BB-8756B3158997}" dt="2019-06-03T20:47:13.386" v="986" actId="27636"/>
          <ac:spMkLst>
            <pc:docMk/>
            <pc:sldMk cId="1125127325" sldId="260"/>
            <ac:spMk id="4" creationId="{0BCAF33E-9997-4D4B-8D8D-DFB961100E5F}"/>
          </ac:spMkLst>
        </pc:spChg>
      </pc:sldChg>
      <pc:sldChg chg="modSp add modAnim">
        <pc:chgData name="Scofield, John" userId="04766af8-08bf-4f27-a8a4-706beaa96b52" providerId="ADAL" clId="{DC569A73-29E4-4953-97BB-8756B3158997}" dt="2019-06-06T21:05:22.126" v="6302"/>
        <pc:sldMkLst>
          <pc:docMk/>
          <pc:sldMk cId="2733125764" sldId="261"/>
        </pc:sldMkLst>
        <pc:spChg chg="mod">
          <ac:chgData name="Scofield, John" userId="04766af8-08bf-4f27-a8a4-706beaa96b52" providerId="ADAL" clId="{DC569A73-29E4-4953-97BB-8756B3158997}" dt="2019-06-03T20:55:28.999" v="1487" actId="20577"/>
          <ac:spMkLst>
            <pc:docMk/>
            <pc:sldMk cId="2733125764" sldId="261"/>
            <ac:spMk id="2" creationId="{EC59BA86-8E21-4D22-90A5-B4937F0C72C4}"/>
          </ac:spMkLst>
        </pc:spChg>
        <pc:spChg chg="mod">
          <ac:chgData name="Scofield, John" userId="04766af8-08bf-4f27-a8a4-706beaa96b52" providerId="ADAL" clId="{DC569A73-29E4-4953-97BB-8756B3158997}" dt="2019-06-04T15:23:55.891" v="2265" actId="20577"/>
          <ac:spMkLst>
            <pc:docMk/>
            <pc:sldMk cId="2733125764" sldId="261"/>
            <ac:spMk id="3" creationId="{2C17CC18-1F19-404A-9896-8AE446A32DF6}"/>
          </ac:spMkLst>
        </pc:spChg>
        <pc:spChg chg="mod">
          <ac:chgData name="Scofield, John" userId="04766af8-08bf-4f27-a8a4-706beaa96b52" providerId="ADAL" clId="{DC569A73-29E4-4953-97BB-8756B3158997}" dt="2019-06-03T20:55:23.262" v="1448" actId="27636"/>
          <ac:spMkLst>
            <pc:docMk/>
            <pc:sldMk cId="2733125764" sldId="261"/>
            <ac:spMk id="4" creationId="{0DC64147-323A-45BF-81EC-0B9DB5B814F8}"/>
          </ac:spMkLst>
        </pc:spChg>
      </pc:sldChg>
      <pc:sldChg chg="modSp add">
        <pc:chgData name="Scofield, John" userId="04766af8-08bf-4f27-a8a4-706beaa96b52" providerId="ADAL" clId="{DC569A73-29E4-4953-97BB-8756B3158997}" dt="2019-06-04T15:58:19.820" v="2755" actId="20577"/>
        <pc:sldMkLst>
          <pc:docMk/>
          <pc:sldMk cId="607611695" sldId="262"/>
        </pc:sldMkLst>
        <pc:spChg chg="mod">
          <ac:chgData name="Scofield, John" userId="04766af8-08bf-4f27-a8a4-706beaa96b52" providerId="ADAL" clId="{DC569A73-29E4-4953-97BB-8756B3158997}" dt="2019-06-04T15:49:40.973" v="2280" actId="20577"/>
          <ac:spMkLst>
            <pc:docMk/>
            <pc:sldMk cId="607611695" sldId="262"/>
            <ac:spMk id="2" creationId="{960DF67D-AF61-4D10-9BAC-BF5A5B755334}"/>
          </ac:spMkLst>
        </pc:spChg>
        <pc:spChg chg="mod">
          <ac:chgData name="Scofield, John" userId="04766af8-08bf-4f27-a8a4-706beaa96b52" providerId="ADAL" clId="{DC569A73-29E4-4953-97BB-8756B3158997}" dt="2019-06-04T15:58:19.820" v="2755" actId="20577"/>
          <ac:spMkLst>
            <pc:docMk/>
            <pc:sldMk cId="607611695" sldId="262"/>
            <ac:spMk id="3" creationId="{D9C217D7-D721-4ADC-A7B7-6612BC84A3AE}"/>
          </ac:spMkLst>
        </pc:spChg>
        <pc:spChg chg="mod">
          <ac:chgData name="Scofield, John" userId="04766af8-08bf-4f27-a8a4-706beaa96b52" providerId="ADAL" clId="{DC569A73-29E4-4953-97BB-8756B3158997}" dt="2019-06-04T15:48:23.909" v="2267" actId="27636"/>
          <ac:spMkLst>
            <pc:docMk/>
            <pc:sldMk cId="607611695" sldId="262"/>
            <ac:spMk id="4" creationId="{B17F32EA-B72D-42E4-B76A-3FA591C1E69E}"/>
          </ac:spMkLst>
        </pc:spChg>
      </pc:sldChg>
      <pc:sldChg chg="modSp add modAnim">
        <pc:chgData name="Scofield, John" userId="04766af8-08bf-4f27-a8a4-706beaa96b52" providerId="ADAL" clId="{DC569A73-29E4-4953-97BB-8756B3158997}" dt="2019-06-06T21:06:17.851" v="6303"/>
        <pc:sldMkLst>
          <pc:docMk/>
          <pc:sldMk cId="3135688255" sldId="263"/>
        </pc:sldMkLst>
        <pc:spChg chg="mod">
          <ac:chgData name="Scofield, John" userId="04766af8-08bf-4f27-a8a4-706beaa96b52" providerId="ADAL" clId="{DC569A73-29E4-4953-97BB-8756B3158997}" dt="2019-06-04T16:00:55.954" v="2770" actId="20577"/>
          <ac:spMkLst>
            <pc:docMk/>
            <pc:sldMk cId="3135688255" sldId="263"/>
            <ac:spMk id="2" creationId="{03B853D1-1103-4291-802B-3FE5FD7D8C7C}"/>
          </ac:spMkLst>
        </pc:spChg>
        <pc:spChg chg="mod">
          <ac:chgData name="Scofield, John" userId="04766af8-08bf-4f27-a8a4-706beaa96b52" providerId="ADAL" clId="{DC569A73-29E4-4953-97BB-8756B3158997}" dt="2019-06-04T16:03:36.916" v="3358" actId="20577"/>
          <ac:spMkLst>
            <pc:docMk/>
            <pc:sldMk cId="3135688255" sldId="263"/>
            <ac:spMk id="3" creationId="{7F60895C-AA17-4A91-8D8A-091FA2477D5F}"/>
          </ac:spMkLst>
        </pc:spChg>
        <pc:spChg chg="mod">
          <ac:chgData name="Scofield, John" userId="04766af8-08bf-4f27-a8a4-706beaa96b52" providerId="ADAL" clId="{DC569A73-29E4-4953-97BB-8756B3158997}" dt="2019-06-04T16:00:53.331" v="2757" actId="27636"/>
          <ac:spMkLst>
            <pc:docMk/>
            <pc:sldMk cId="3135688255" sldId="263"/>
            <ac:spMk id="4" creationId="{7D4AFAFE-146C-4146-9FA0-F8400CEAACFD}"/>
          </ac:spMkLst>
        </pc:spChg>
      </pc:sldChg>
      <pc:sldChg chg="modSp add">
        <pc:chgData name="Scofield, John" userId="04766af8-08bf-4f27-a8a4-706beaa96b52" providerId="ADAL" clId="{DC569A73-29E4-4953-97BB-8756B3158997}" dt="2019-06-04T16:41:26.170" v="3736" actId="20577"/>
        <pc:sldMkLst>
          <pc:docMk/>
          <pc:sldMk cId="542209610" sldId="264"/>
        </pc:sldMkLst>
        <pc:spChg chg="mod">
          <ac:chgData name="Scofield, John" userId="04766af8-08bf-4f27-a8a4-706beaa96b52" providerId="ADAL" clId="{DC569A73-29E4-4953-97BB-8756B3158997}" dt="2019-06-04T16:09:25.625" v="3375" actId="20577"/>
          <ac:spMkLst>
            <pc:docMk/>
            <pc:sldMk cId="542209610" sldId="264"/>
            <ac:spMk id="2" creationId="{B175F294-A78D-43DB-9674-7B64DC10FB5D}"/>
          </ac:spMkLst>
        </pc:spChg>
        <pc:spChg chg="mod">
          <ac:chgData name="Scofield, John" userId="04766af8-08bf-4f27-a8a4-706beaa96b52" providerId="ADAL" clId="{DC569A73-29E4-4953-97BB-8756B3158997}" dt="2019-06-04T16:41:26.170" v="3736" actId="20577"/>
          <ac:spMkLst>
            <pc:docMk/>
            <pc:sldMk cId="542209610" sldId="264"/>
            <ac:spMk id="3" creationId="{9DA33E59-43BA-4A0B-8CFA-69A31E778CCE}"/>
          </ac:spMkLst>
        </pc:spChg>
        <pc:spChg chg="mod">
          <ac:chgData name="Scofield, John" userId="04766af8-08bf-4f27-a8a4-706beaa96b52" providerId="ADAL" clId="{DC569A73-29E4-4953-97BB-8756B3158997}" dt="2019-06-04T16:09:20.303" v="3360" actId="27636"/>
          <ac:spMkLst>
            <pc:docMk/>
            <pc:sldMk cId="542209610" sldId="264"/>
            <ac:spMk id="4" creationId="{E36FEB63-A02C-4599-A214-331970A75067}"/>
          </ac:spMkLst>
        </pc:spChg>
      </pc:sldChg>
      <pc:sldChg chg="modSp add">
        <pc:chgData name="Scofield, John" userId="04766af8-08bf-4f27-a8a4-706beaa96b52" providerId="ADAL" clId="{DC569A73-29E4-4953-97BB-8756B3158997}" dt="2019-06-04T16:49:52.609" v="4174" actId="20577"/>
        <pc:sldMkLst>
          <pc:docMk/>
          <pc:sldMk cId="1833584856" sldId="265"/>
        </pc:sldMkLst>
        <pc:spChg chg="mod">
          <ac:chgData name="Scofield, John" userId="04766af8-08bf-4f27-a8a4-706beaa96b52" providerId="ADAL" clId="{DC569A73-29E4-4953-97BB-8756B3158997}" dt="2019-06-04T16:43:02.811" v="3767" actId="20577"/>
          <ac:spMkLst>
            <pc:docMk/>
            <pc:sldMk cId="1833584856" sldId="265"/>
            <ac:spMk id="2" creationId="{C2EA6A8C-B4C2-4180-9427-34E0840F5609}"/>
          </ac:spMkLst>
        </pc:spChg>
        <pc:spChg chg="mod">
          <ac:chgData name="Scofield, John" userId="04766af8-08bf-4f27-a8a4-706beaa96b52" providerId="ADAL" clId="{DC569A73-29E4-4953-97BB-8756B3158997}" dt="2019-06-04T16:49:52.609" v="4174" actId="20577"/>
          <ac:spMkLst>
            <pc:docMk/>
            <pc:sldMk cId="1833584856" sldId="265"/>
            <ac:spMk id="3" creationId="{E73B7609-3BE2-4C5E-BE09-0AC7DD6D2634}"/>
          </ac:spMkLst>
        </pc:spChg>
        <pc:spChg chg="mod">
          <ac:chgData name="Scofield, John" userId="04766af8-08bf-4f27-a8a4-706beaa96b52" providerId="ADAL" clId="{DC569A73-29E4-4953-97BB-8756B3158997}" dt="2019-06-04T16:42:57.640" v="3738" actId="27636"/>
          <ac:spMkLst>
            <pc:docMk/>
            <pc:sldMk cId="1833584856" sldId="265"/>
            <ac:spMk id="4" creationId="{16D74B2E-42A4-47A2-877E-ECFB25273497}"/>
          </ac:spMkLst>
        </pc:spChg>
      </pc:sldChg>
      <pc:sldChg chg="addSp delSp modSp add">
        <pc:chgData name="Scofield, John" userId="04766af8-08bf-4f27-a8a4-706beaa96b52" providerId="ADAL" clId="{DC569A73-29E4-4953-97BB-8756B3158997}" dt="2019-06-05T19:48:08.678" v="4804"/>
        <pc:sldMkLst>
          <pc:docMk/>
          <pc:sldMk cId="731368871" sldId="266"/>
        </pc:sldMkLst>
        <pc:spChg chg="mod">
          <ac:chgData name="Scofield, John" userId="04766af8-08bf-4f27-a8a4-706beaa96b52" providerId="ADAL" clId="{DC569A73-29E4-4953-97BB-8756B3158997}" dt="2019-06-04T16:50:03.599" v="4191" actId="20577"/>
          <ac:spMkLst>
            <pc:docMk/>
            <pc:sldMk cId="731368871" sldId="266"/>
            <ac:spMk id="2" creationId="{2DB9A63C-052D-4338-8A80-75D4E2B0B18C}"/>
          </ac:spMkLst>
        </pc:spChg>
        <pc:spChg chg="mod">
          <ac:chgData name="Scofield, John" userId="04766af8-08bf-4f27-a8a4-706beaa96b52" providerId="ADAL" clId="{DC569A73-29E4-4953-97BB-8756B3158997}" dt="2019-06-04T16:53:25.607" v="4802" actId="20577"/>
          <ac:spMkLst>
            <pc:docMk/>
            <pc:sldMk cId="731368871" sldId="266"/>
            <ac:spMk id="3" creationId="{E75ADADA-CFAB-444A-ACCC-3002EEA6363C}"/>
          </ac:spMkLst>
        </pc:spChg>
        <pc:spChg chg="mod">
          <ac:chgData name="Scofield, John" userId="04766af8-08bf-4f27-a8a4-706beaa96b52" providerId="ADAL" clId="{DC569A73-29E4-4953-97BB-8756B3158997}" dt="2019-06-04T16:50:00.089" v="4176" actId="27636"/>
          <ac:spMkLst>
            <pc:docMk/>
            <pc:sldMk cId="731368871" sldId="266"/>
            <ac:spMk id="4" creationId="{61D5A883-2CA6-4A18-B812-F8BDB15FE809}"/>
          </ac:spMkLst>
        </pc:spChg>
        <pc:spChg chg="add del">
          <ac:chgData name="Scofield, John" userId="04766af8-08bf-4f27-a8a4-706beaa96b52" providerId="ADAL" clId="{DC569A73-29E4-4953-97BB-8756B3158997}" dt="2019-06-05T19:48:08.678" v="4804"/>
          <ac:spMkLst>
            <pc:docMk/>
            <pc:sldMk cId="731368871" sldId="266"/>
            <ac:spMk id="5" creationId="{2B56CCC6-343C-40F0-A1F6-F693CB0EA57C}"/>
          </ac:spMkLst>
        </pc:spChg>
      </pc:sldChg>
      <pc:sldChg chg="modSp add modAnim">
        <pc:chgData name="Scofield, John" userId="04766af8-08bf-4f27-a8a4-706beaa96b52" providerId="ADAL" clId="{DC569A73-29E4-4953-97BB-8756B3158997}" dt="2019-06-06T21:09:16.564" v="6304"/>
        <pc:sldMkLst>
          <pc:docMk/>
          <pc:sldMk cId="2403934386" sldId="267"/>
        </pc:sldMkLst>
        <pc:spChg chg="mod">
          <ac:chgData name="Scofield, John" userId="04766af8-08bf-4f27-a8a4-706beaa96b52" providerId="ADAL" clId="{DC569A73-29E4-4953-97BB-8756B3158997}" dt="2019-06-05T20:21:02.887" v="5375" actId="20577"/>
          <ac:spMkLst>
            <pc:docMk/>
            <pc:sldMk cId="2403934386" sldId="267"/>
            <ac:spMk id="3" creationId="{E75ADADA-CFAB-444A-ACCC-3002EEA6363C}"/>
          </ac:spMkLst>
        </pc:spChg>
      </pc:sldChg>
      <pc:sldChg chg="modSp add">
        <pc:chgData name="Scofield, John" userId="04766af8-08bf-4f27-a8a4-706beaa96b52" providerId="ADAL" clId="{DC569A73-29E4-4953-97BB-8756B3158997}" dt="2019-06-05T20:27:39.627" v="6028" actId="20577"/>
        <pc:sldMkLst>
          <pc:docMk/>
          <pc:sldMk cId="582741712" sldId="268"/>
        </pc:sldMkLst>
        <pc:spChg chg="mod">
          <ac:chgData name="Scofield, John" userId="04766af8-08bf-4f27-a8a4-706beaa96b52" providerId="ADAL" clId="{DC569A73-29E4-4953-97BB-8756B3158997}" dt="2019-06-05T20:27:39.627" v="6028" actId="20577"/>
          <ac:spMkLst>
            <pc:docMk/>
            <pc:sldMk cId="582741712" sldId="268"/>
            <ac:spMk id="3" creationId="{E75ADADA-CFAB-444A-ACCC-3002EEA6363C}"/>
          </ac:spMkLst>
        </pc:spChg>
      </pc:sldChg>
      <pc:sldChg chg="modSp add del">
        <pc:chgData name="Scofield, John" userId="04766af8-08bf-4f27-a8a4-706beaa96b52" providerId="ADAL" clId="{DC569A73-29E4-4953-97BB-8756B3158997}" dt="2019-06-06T21:10:16.386" v="6305" actId="2696"/>
        <pc:sldMkLst>
          <pc:docMk/>
          <pc:sldMk cId="4169058364" sldId="269"/>
        </pc:sldMkLst>
        <pc:spChg chg="mod">
          <ac:chgData name="Scofield, John" userId="04766af8-08bf-4f27-a8a4-706beaa96b52" providerId="ADAL" clId="{DC569A73-29E4-4953-97BB-8756B3158997}" dt="2019-06-05T20:34:15.096" v="6060" actId="20577"/>
          <ac:spMkLst>
            <pc:docMk/>
            <pc:sldMk cId="4169058364" sldId="269"/>
            <ac:spMk id="2" creationId="{6A6FD0B3-D55C-46E4-ACA4-0498B0C6099B}"/>
          </ac:spMkLst>
        </pc:spChg>
        <pc:spChg chg="mod">
          <ac:chgData name="Scofield, John" userId="04766af8-08bf-4f27-a8a4-706beaa96b52" providerId="ADAL" clId="{DC569A73-29E4-4953-97BB-8756B3158997}" dt="2019-06-06T20:45:53.011" v="6295" actId="14"/>
          <ac:spMkLst>
            <pc:docMk/>
            <pc:sldMk cId="4169058364" sldId="269"/>
            <ac:spMk id="3" creationId="{9156BBFC-173C-4AA5-9920-1963C933D609}"/>
          </ac:spMkLst>
        </pc:spChg>
        <pc:spChg chg="mod">
          <ac:chgData name="Scofield, John" userId="04766af8-08bf-4f27-a8a4-706beaa96b52" providerId="ADAL" clId="{DC569A73-29E4-4953-97BB-8756B3158997}" dt="2019-06-05T20:34:07.407" v="6030" actId="27636"/>
          <ac:spMkLst>
            <pc:docMk/>
            <pc:sldMk cId="4169058364" sldId="269"/>
            <ac:spMk id="4" creationId="{5B285BA8-0B75-4761-9D59-68000ACEAD11}"/>
          </ac:spMkLst>
        </pc:spChg>
      </pc:sldChg>
    </pc:docChg>
  </pc:docChgLst>
  <pc:docChgLst>
    <pc:chgData name="Scofield, John" userId="04766af8-08bf-4f27-a8a4-706beaa96b52" providerId="ADAL" clId="{04688585-7DCB-4D41-AF4B-9E47253E4777}"/>
    <pc:docChg chg="undo custSel addSld delSld modSld">
      <pc:chgData name="Scofield, John" userId="04766af8-08bf-4f27-a8a4-706beaa96b52" providerId="ADAL" clId="{04688585-7DCB-4D41-AF4B-9E47253E4777}" dt="2019-06-03T20:09:54.069" v="1985" actId="1036"/>
      <pc:docMkLst>
        <pc:docMk/>
      </pc:docMkLst>
      <pc:sldChg chg="modSp">
        <pc:chgData name="Scofield, John" userId="04766af8-08bf-4f27-a8a4-706beaa96b52" providerId="ADAL" clId="{04688585-7DCB-4D41-AF4B-9E47253E4777}" dt="2019-06-02T18:59:48.452" v="25" actId="20577"/>
        <pc:sldMkLst>
          <pc:docMk/>
          <pc:sldMk cId="4217716730" sldId="256"/>
        </pc:sldMkLst>
        <pc:spChg chg="mod">
          <ac:chgData name="Scofield, John" userId="04766af8-08bf-4f27-a8a4-706beaa96b52" providerId="ADAL" clId="{04688585-7DCB-4D41-AF4B-9E47253E4777}" dt="2019-06-02T18:59:48.452" v="25" actId="20577"/>
          <ac:spMkLst>
            <pc:docMk/>
            <pc:sldMk cId="4217716730" sldId="256"/>
            <ac:spMk id="2" creationId="{00000000-0000-0000-0000-000000000000}"/>
          </ac:spMkLst>
        </pc:sp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6/6/2019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6/6/2019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ytimes.com/2013/04/28/magazine/diederik-stapels-audacious-academic-frau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Proper Ethics in Research</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6A8C-B4C2-4180-9427-34E0840F5609}"/>
              </a:ext>
            </a:extLst>
          </p:cNvPr>
          <p:cNvSpPr>
            <a:spLocks noGrp="1"/>
          </p:cNvSpPr>
          <p:nvPr>
            <p:ph type="title"/>
          </p:nvPr>
        </p:nvSpPr>
        <p:spPr/>
        <p:txBody>
          <a:bodyPr/>
          <a:lstStyle/>
          <a:p>
            <a:r>
              <a:rPr lang="en-US" dirty="0"/>
              <a:t>APA Ethics Code</a:t>
            </a:r>
          </a:p>
        </p:txBody>
      </p:sp>
      <p:sp>
        <p:nvSpPr>
          <p:cNvPr id="3" name="Content Placeholder 2">
            <a:extLst>
              <a:ext uri="{FF2B5EF4-FFF2-40B4-BE49-F238E27FC236}">
                <a16:creationId xmlns:a16="http://schemas.microsoft.com/office/drawing/2014/main" id="{E73B7609-3BE2-4C5E-BE09-0AC7DD6D2634}"/>
              </a:ext>
            </a:extLst>
          </p:cNvPr>
          <p:cNvSpPr>
            <a:spLocks noGrp="1"/>
          </p:cNvSpPr>
          <p:nvPr>
            <p:ph idx="1"/>
          </p:nvPr>
        </p:nvSpPr>
        <p:spPr/>
        <p:txBody>
          <a:bodyPr/>
          <a:lstStyle/>
          <a:p>
            <a:r>
              <a:rPr lang="en-US" dirty="0"/>
              <a:t>Approval Required</a:t>
            </a:r>
          </a:p>
          <a:p>
            <a:pPr lvl="1"/>
            <a:r>
              <a:rPr lang="en-US" dirty="0"/>
              <a:t>Submitting research protocol to IRB</a:t>
            </a:r>
          </a:p>
          <a:p>
            <a:r>
              <a:rPr lang="en-US" dirty="0"/>
              <a:t>Informed Consent</a:t>
            </a:r>
          </a:p>
          <a:p>
            <a:pPr lvl="1"/>
            <a:r>
              <a:rPr lang="en-US" dirty="0"/>
              <a:t>Not just about signing it</a:t>
            </a:r>
          </a:p>
          <a:p>
            <a:pPr lvl="1"/>
            <a:r>
              <a:rPr lang="en-US" dirty="0"/>
              <a:t>Provide information, ensure understanding</a:t>
            </a:r>
          </a:p>
          <a:p>
            <a:r>
              <a:rPr lang="en-US" dirty="0"/>
              <a:t>Participation</a:t>
            </a:r>
          </a:p>
          <a:p>
            <a:pPr lvl="1"/>
            <a:r>
              <a:rPr lang="en-US" dirty="0"/>
              <a:t>No adverse consequences of declining or withdrawing from participation</a:t>
            </a:r>
          </a:p>
          <a:p>
            <a:pPr marL="274320" lvl="1" indent="0">
              <a:buNone/>
            </a:pPr>
            <a:endParaRPr lang="en-US" b="1" i="1" dirty="0"/>
          </a:p>
        </p:txBody>
      </p:sp>
      <p:sp>
        <p:nvSpPr>
          <p:cNvPr id="4" name="Slide Number Placeholder 3">
            <a:extLst>
              <a:ext uri="{FF2B5EF4-FFF2-40B4-BE49-F238E27FC236}">
                <a16:creationId xmlns:a16="http://schemas.microsoft.com/office/drawing/2014/main" id="{16D74B2E-42A4-47A2-877E-ECFB25273497}"/>
              </a:ext>
            </a:extLst>
          </p:cNvPr>
          <p:cNvSpPr>
            <a:spLocks noGrp="1"/>
          </p:cNvSpPr>
          <p:nvPr>
            <p:ph type="sldNum" sz="quarter" idx="12"/>
          </p:nvPr>
        </p:nvSpPr>
        <p:spPr/>
        <p:txBody>
          <a:bodyPr>
            <a:normAutofit lnSpcReduction="10000"/>
          </a:bodyPr>
          <a:lstStyle/>
          <a:p>
            <a:fld id="{F019A740-F4D7-45E7-BE73-B52810E44CB7}" type="slidenum">
              <a:rPr lang="en-US" smtClean="0"/>
              <a:t>10</a:t>
            </a:fld>
            <a:endParaRPr lang="en-US"/>
          </a:p>
        </p:txBody>
      </p:sp>
    </p:spTree>
    <p:extLst>
      <p:ext uri="{BB962C8B-B14F-4D97-AF65-F5344CB8AC3E}">
        <p14:creationId xmlns:p14="http://schemas.microsoft.com/office/powerpoint/2010/main" val="18335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A63C-052D-4338-8A80-75D4E2B0B18C}"/>
              </a:ext>
            </a:extLst>
          </p:cNvPr>
          <p:cNvSpPr>
            <a:spLocks noGrp="1"/>
          </p:cNvSpPr>
          <p:nvPr>
            <p:ph type="title"/>
          </p:nvPr>
        </p:nvSpPr>
        <p:spPr/>
        <p:txBody>
          <a:bodyPr/>
          <a:lstStyle/>
          <a:p>
            <a:r>
              <a:rPr lang="en-US" dirty="0"/>
              <a:t>APA Ethics Code</a:t>
            </a:r>
          </a:p>
        </p:txBody>
      </p:sp>
      <p:sp>
        <p:nvSpPr>
          <p:cNvPr id="3" name="Content Placeholder 2">
            <a:extLst>
              <a:ext uri="{FF2B5EF4-FFF2-40B4-BE49-F238E27FC236}">
                <a16:creationId xmlns:a16="http://schemas.microsoft.com/office/drawing/2014/main" id="{E75ADADA-CFAB-444A-ACCC-3002EEA6363C}"/>
              </a:ext>
            </a:extLst>
          </p:cNvPr>
          <p:cNvSpPr>
            <a:spLocks noGrp="1"/>
          </p:cNvSpPr>
          <p:nvPr>
            <p:ph idx="1"/>
          </p:nvPr>
        </p:nvSpPr>
        <p:spPr/>
        <p:txBody>
          <a:bodyPr/>
          <a:lstStyle/>
          <a:p>
            <a:r>
              <a:rPr lang="en-US" dirty="0"/>
              <a:t>Deception</a:t>
            </a:r>
          </a:p>
          <a:p>
            <a:pPr lvl="1"/>
            <a:r>
              <a:rPr lang="en-US" dirty="0"/>
              <a:t>Don’t do it unless its scientifically justified. Keep deception minimized</a:t>
            </a:r>
          </a:p>
          <a:p>
            <a:pPr lvl="1"/>
            <a:r>
              <a:rPr lang="en-US" dirty="0"/>
              <a:t>Don’t use deception if it involves physical or psychological harm or pain.</a:t>
            </a:r>
          </a:p>
          <a:p>
            <a:pPr lvl="1"/>
            <a:r>
              <a:rPr lang="en-US" b="1" i="1" dirty="0"/>
              <a:t>Passive Deception </a:t>
            </a:r>
            <a:r>
              <a:rPr lang="en-US" dirty="0"/>
              <a:t>– withholding or omitting information. The researcher intentionally does not tell participants some information about the study</a:t>
            </a:r>
            <a:endParaRPr lang="en-US" b="1" i="1" dirty="0"/>
          </a:p>
          <a:p>
            <a:pPr lvl="1"/>
            <a:r>
              <a:rPr lang="en-US" b="1" i="1" dirty="0"/>
              <a:t>Active Deception </a:t>
            </a:r>
            <a:r>
              <a:rPr lang="en-US" dirty="0"/>
              <a:t>– Presenting misinformation about the study to participants. A common form of active deception is misleading participants about the specific purpose of the study.</a:t>
            </a:r>
          </a:p>
          <a:p>
            <a:r>
              <a:rPr lang="en-US" dirty="0"/>
              <a:t>Debrief</a:t>
            </a:r>
          </a:p>
          <a:p>
            <a:pPr lvl="1"/>
            <a:r>
              <a:rPr lang="en-US" dirty="0"/>
              <a:t>Provide an opportunity to explain everything about the study to participants after they complete the experiment. Includes revealing any deception</a:t>
            </a:r>
          </a:p>
          <a:p>
            <a:pPr lvl="1"/>
            <a:r>
              <a:rPr lang="en-US" dirty="0"/>
              <a:t>Provide information about contacts and resources.</a:t>
            </a:r>
          </a:p>
        </p:txBody>
      </p:sp>
      <p:sp>
        <p:nvSpPr>
          <p:cNvPr id="4" name="Slide Number Placeholder 3">
            <a:extLst>
              <a:ext uri="{FF2B5EF4-FFF2-40B4-BE49-F238E27FC236}">
                <a16:creationId xmlns:a16="http://schemas.microsoft.com/office/drawing/2014/main" id="{61D5A883-2CA6-4A18-B812-F8BDB15FE809}"/>
              </a:ext>
            </a:extLst>
          </p:cNvPr>
          <p:cNvSpPr>
            <a:spLocks noGrp="1"/>
          </p:cNvSpPr>
          <p:nvPr>
            <p:ph type="sldNum" sz="quarter" idx="12"/>
          </p:nvPr>
        </p:nvSpPr>
        <p:spPr/>
        <p:txBody>
          <a:bodyPr>
            <a:normAutofit lnSpcReduction="10000"/>
          </a:bodyPr>
          <a:lstStyle/>
          <a:p>
            <a:fld id="{F019A740-F4D7-45E7-BE73-B52810E44CB7}" type="slidenum">
              <a:rPr lang="en-US" smtClean="0"/>
              <a:t>11</a:t>
            </a:fld>
            <a:endParaRPr lang="en-US"/>
          </a:p>
        </p:txBody>
      </p:sp>
    </p:spTree>
    <p:extLst>
      <p:ext uri="{BB962C8B-B14F-4D97-AF65-F5344CB8AC3E}">
        <p14:creationId xmlns:p14="http://schemas.microsoft.com/office/powerpoint/2010/main" val="73136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A63C-052D-4338-8A80-75D4E2B0B18C}"/>
              </a:ext>
            </a:extLst>
          </p:cNvPr>
          <p:cNvSpPr>
            <a:spLocks noGrp="1"/>
          </p:cNvSpPr>
          <p:nvPr>
            <p:ph type="title"/>
          </p:nvPr>
        </p:nvSpPr>
        <p:spPr/>
        <p:txBody>
          <a:bodyPr/>
          <a:lstStyle/>
          <a:p>
            <a:r>
              <a:rPr lang="en-US" dirty="0"/>
              <a:t>APA Ethics Code</a:t>
            </a:r>
          </a:p>
        </p:txBody>
      </p:sp>
      <p:sp>
        <p:nvSpPr>
          <p:cNvPr id="3" name="Content Placeholder 2">
            <a:extLst>
              <a:ext uri="{FF2B5EF4-FFF2-40B4-BE49-F238E27FC236}">
                <a16:creationId xmlns:a16="http://schemas.microsoft.com/office/drawing/2014/main" id="{E75ADADA-CFAB-444A-ACCC-3002EEA6363C}"/>
              </a:ext>
            </a:extLst>
          </p:cNvPr>
          <p:cNvSpPr>
            <a:spLocks noGrp="1"/>
          </p:cNvSpPr>
          <p:nvPr>
            <p:ph idx="1"/>
          </p:nvPr>
        </p:nvSpPr>
        <p:spPr/>
        <p:txBody>
          <a:bodyPr>
            <a:normAutofit fontScale="92500" lnSpcReduction="10000"/>
          </a:bodyPr>
          <a:lstStyle/>
          <a:p>
            <a:r>
              <a:rPr lang="en-US" dirty="0"/>
              <a:t>Humane care and use of animals in research.</a:t>
            </a:r>
          </a:p>
          <a:p>
            <a:pPr lvl="1"/>
            <a:r>
              <a:rPr lang="en-US" dirty="0"/>
              <a:t>Acquire, care for, and dispose of animals in compliance with federal, state, and local laws.</a:t>
            </a:r>
          </a:p>
          <a:p>
            <a:pPr lvl="1"/>
            <a:r>
              <a:rPr lang="en-US" dirty="0"/>
              <a:t>Only trained researchers can supervise.</a:t>
            </a:r>
          </a:p>
          <a:p>
            <a:pPr lvl="1"/>
            <a:r>
              <a:rPr lang="en-US" dirty="0"/>
              <a:t>Minimize discomfort, illness, and pain</a:t>
            </a:r>
          </a:p>
          <a:p>
            <a:r>
              <a:rPr lang="en-US" dirty="0"/>
              <a:t>Reporting research results</a:t>
            </a:r>
          </a:p>
          <a:p>
            <a:pPr lvl="1"/>
            <a:r>
              <a:rPr lang="en-US" dirty="0"/>
              <a:t>Do not fake data. Correct any errors found.</a:t>
            </a:r>
          </a:p>
          <a:p>
            <a:pPr lvl="1"/>
            <a:r>
              <a:rPr lang="en-US" dirty="0"/>
              <a:t>Errors vs. Fraud</a:t>
            </a:r>
          </a:p>
          <a:p>
            <a:pPr lvl="1"/>
            <a:r>
              <a:rPr lang="en-US" dirty="0"/>
              <a:t>Motivations for fraud</a:t>
            </a:r>
          </a:p>
          <a:p>
            <a:pPr lvl="2"/>
            <a:r>
              <a:rPr lang="en-US" dirty="0"/>
              <a:t>Competitive! Publish or Perish!</a:t>
            </a:r>
          </a:p>
          <a:p>
            <a:pPr lvl="2"/>
            <a:r>
              <a:rPr lang="en-US" dirty="0"/>
              <a:t>Need grants</a:t>
            </a:r>
          </a:p>
          <a:p>
            <a:pPr lvl="2"/>
            <a:r>
              <a:rPr lang="en-US" dirty="0"/>
              <a:t>Need success</a:t>
            </a:r>
          </a:p>
          <a:p>
            <a:pPr lvl="1"/>
            <a:r>
              <a:rPr lang="en-US" dirty="0"/>
              <a:t>Safeguard against fraud – replication</a:t>
            </a:r>
          </a:p>
          <a:p>
            <a:pPr lvl="2"/>
            <a:r>
              <a:rPr lang="en-US" dirty="0"/>
              <a:t>Exact: same everything</a:t>
            </a:r>
          </a:p>
          <a:p>
            <a:pPr lvl="2"/>
            <a:r>
              <a:rPr lang="en-US" dirty="0"/>
              <a:t>Conceptual: mostly same.</a:t>
            </a:r>
          </a:p>
        </p:txBody>
      </p:sp>
      <p:sp>
        <p:nvSpPr>
          <p:cNvPr id="4" name="Slide Number Placeholder 3">
            <a:extLst>
              <a:ext uri="{FF2B5EF4-FFF2-40B4-BE49-F238E27FC236}">
                <a16:creationId xmlns:a16="http://schemas.microsoft.com/office/drawing/2014/main" id="{61D5A883-2CA6-4A18-B812-F8BDB15FE809}"/>
              </a:ext>
            </a:extLst>
          </p:cNvPr>
          <p:cNvSpPr>
            <a:spLocks noGrp="1"/>
          </p:cNvSpPr>
          <p:nvPr>
            <p:ph type="sldNum" sz="quarter" idx="12"/>
          </p:nvPr>
        </p:nvSpPr>
        <p:spPr/>
        <p:txBody>
          <a:bodyPr>
            <a:normAutofit lnSpcReduction="10000"/>
          </a:bodyPr>
          <a:lstStyle/>
          <a:p>
            <a:fld id="{F019A740-F4D7-45E7-BE73-B52810E44CB7}" type="slidenum">
              <a:rPr lang="en-US" smtClean="0"/>
              <a:t>12</a:t>
            </a:fld>
            <a:endParaRPr lang="en-US"/>
          </a:p>
        </p:txBody>
      </p:sp>
    </p:spTree>
    <p:extLst>
      <p:ext uri="{BB962C8B-B14F-4D97-AF65-F5344CB8AC3E}">
        <p14:creationId xmlns:p14="http://schemas.microsoft.com/office/powerpoint/2010/main" val="24039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A63C-052D-4338-8A80-75D4E2B0B18C}"/>
              </a:ext>
            </a:extLst>
          </p:cNvPr>
          <p:cNvSpPr>
            <a:spLocks noGrp="1"/>
          </p:cNvSpPr>
          <p:nvPr>
            <p:ph type="title"/>
          </p:nvPr>
        </p:nvSpPr>
        <p:spPr/>
        <p:txBody>
          <a:bodyPr/>
          <a:lstStyle/>
          <a:p>
            <a:r>
              <a:rPr lang="en-US" dirty="0"/>
              <a:t>APA Ethics Code</a:t>
            </a:r>
          </a:p>
        </p:txBody>
      </p:sp>
      <p:sp>
        <p:nvSpPr>
          <p:cNvPr id="3" name="Content Placeholder 2">
            <a:extLst>
              <a:ext uri="{FF2B5EF4-FFF2-40B4-BE49-F238E27FC236}">
                <a16:creationId xmlns:a16="http://schemas.microsoft.com/office/drawing/2014/main" id="{E75ADADA-CFAB-444A-ACCC-3002EEA6363C}"/>
              </a:ext>
            </a:extLst>
          </p:cNvPr>
          <p:cNvSpPr>
            <a:spLocks noGrp="1"/>
          </p:cNvSpPr>
          <p:nvPr>
            <p:ph idx="1"/>
          </p:nvPr>
        </p:nvSpPr>
        <p:spPr/>
        <p:txBody>
          <a:bodyPr>
            <a:normAutofit fontScale="92500" lnSpcReduction="10000"/>
          </a:bodyPr>
          <a:lstStyle/>
          <a:p>
            <a:r>
              <a:rPr lang="en-US" dirty="0"/>
              <a:t>Plagiarism</a:t>
            </a:r>
          </a:p>
          <a:p>
            <a:pPr lvl="1"/>
            <a:r>
              <a:rPr lang="en-US" dirty="0"/>
              <a:t>Do not present others work as your own</a:t>
            </a:r>
          </a:p>
          <a:p>
            <a:r>
              <a:rPr lang="en-US" dirty="0"/>
              <a:t>Publication credit</a:t>
            </a:r>
          </a:p>
          <a:p>
            <a:pPr lvl="1"/>
            <a:r>
              <a:rPr lang="en-US" dirty="0"/>
              <a:t>Credit people only for work they have actually performed or contributed to.</a:t>
            </a:r>
          </a:p>
          <a:p>
            <a:r>
              <a:rPr lang="en-US" dirty="0"/>
              <a:t>Duplicate publication of data</a:t>
            </a:r>
          </a:p>
          <a:p>
            <a:pPr lvl="1"/>
            <a:r>
              <a:rPr lang="en-US" dirty="0"/>
              <a:t>Rule: do not publish data as being novel if they have been previously published</a:t>
            </a:r>
          </a:p>
          <a:p>
            <a:r>
              <a:rPr lang="en-US" dirty="0"/>
              <a:t>Sharing research data</a:t>
            </a:r>
          </a:p>
          <a:p>
            <a:pPr lvl="1"/>
            <a:r>
              <a:rPr lang="en-US" dirty="0"/>
              <a:t>You have a responsibility as a researcher to not withhold data from other competent professionals who want to verify your claims. This means sharing data, code, or materials if someone else is requesting them. Science has to be reproducible.</a:t>
            </a:r>
          </a:p>
          <a:p>
            <a:r>
              <a:rPr lang="en-US" dirty="0"/>
              <a:t>Reviewers</a:t>
            </a:r>
          </a:p>
          <a:p>
            <a:pPr lvl="1"/>
            <a:r>
              <a:rPr lang="en-US" dirty="0"/>
              <a:t>When researchers review other materials, need to respect confidentiality.</a:t>
            </a:r>
          </a:p>
        </p:txBody>
      </p:sp>
      <p:sp>
        <p:nvSpPr>
          <p:cNvPr id="4" name="Slide Number Placeholder 3">
            <a:extLst>
              <a:ext uri="{FF2B5EF4-FFF2-40B4-BE49-F238E27FC236}">
                <a16:creationId xmlns:a16="http://schemas.microsoft.com/office/drawing/2014/main" id="{61D5A883-2CA6-4A18-B812-F8BDB15FE809}"/>
              </a:ext>
            </a:extLst>
          </p:cNvPr>
          <p:cNvSpPr>
            <a:spLocks noGrp="1"/>
          </p:cNvSpPr>
          <p:nvPr>
            <p:ph type="sldNum" sz="quarter" idx="12"/>
          </p:nvPr>
        </p:nvSpPr>
        <p:spPr/>
        <p:txBody>
          <a:bodyPr>
            <a:normAutofit lnSpcReduction="10000"/>
          </a:bodyPr>
          <a:lstStyle/>
          <a:p>
            <a:fld id="{F019A740-F4D7-45E7-BE73-B52810E44CB7}" type="slidenum">
              <a:rPr lang="en-US" smtClean="0"/>
              <a:t>13</a:t>
            </a:fld>
            <a:endParaRPr lang="en-US"/>
          </a:p>
        </p:txBody>
      </p:sp>
    </p:spTree>
    <p:extLst>
      <p:ext uri="{BB962C8B-B14F-4D97-AF65-F5344CB8AC3E}">
        <p14:creationId xmlns:p14="http://schemas.microsoft.com/office/powerpoint/2010/main" val="58274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1EE7-D3EB-453A-B68D-DD85136B5433}"/>
              </a:ext>
            </a:extLst>
          </p:cNvPr>
          <p:cNvSpPr>
            <a:spLocks noGrp="1"/>
          </p:cNvSpPr>
          <p:nvPr>
            <p:ph type="title"/>
          </p:nvPr>
        </p:nvSpPr>
        <p:spPr/>
        <p:txBody>
          <a:bodyPr/>
          <a:lstStyle/>
          <a:p>
            <a:r>
              <a:rPr lang="en-US" dirty="0"/>
              <a:t>Ethics	</a:t>
            </a:r>
          </a:p>
        </p:txBody>
      </p:sp>
      <p:sp>
        <p:nvSpPr>
          <p:cNvPr id="3" name="Content Placeholder 2">
            <a:extLst>
              <a:ext uri="{FF2B5EF4-FFF2-40B4-BE49-F238E27FC236}">
                <a16:creationId xmlns:a16="http://schemas.microsoft.com/office/drawing/2014/main" id="{561429DE-B645-4928-B4AD-530E7B9CCA5A}"/>
              </a:ext>
            </a:extLst>
          </p:cNvPr>
          <p:cNvSpPr>
            <a:spLocks noGrp="1"/>
          </p:cNvSpPr>
          <p:nvPr>
            <p:ph idx="1"/>
          </p:nvPr>
        </p:nvSpPr>
        <p:spPr/>
        <p:txBody>
          <a:bodyPr/>
          <a:lstStyle/>
          <a:p>
            <a:r>
              <a:rPr lang="en-US" b="1" i="1" dirty="0"/>
              <a:t>Ethics</a:t>
            </a:r>
            <a:r>
              <a:rPr lang="en-US" b="1" dirty="0"/>
              <a:t> </a:t>
            </a:r>
          </a:p>
          <a:p>
            <a:pPr lvl="1"/>
            <a:r>
              <a:rPr lang="en-US" dirty="0"/>
              <a:t>A branch of philosophy that is concerned with morality.</a:t>
            </a:r>
          </a:p>
          <a:p>
            <a:pPr lvl="1"/>
            <a:r>
              <a:rPr lang="en-US" dirty="0"/>
              <a:t>A set of principles and practices that provide moral guidance in a particular field.</a:t>
            </a:r>
          </a:p>
          <a:p>
            <a:r>
              <a:rPr lang="en-US" dirty="0"/>
              <a:t>Framework for thinking about research ethics.</a:t>
            </a:r>
          </a:p>
        </p:txBody>
      </p:sp>
      <p:sp>
        <p:nvSpPr>
          <p:cNvPr id="4" name="Slide Number Placeholder 3">
            <a:extLst>
              <a:ext uri="{FF2B5EF4-FFF2-40B4-BE49-F238E27FC236}">
                <a16:creationId xmlns:a16="http://schemas.microsoft.com/office/drawing/2014/main" id="{42358F80-EDB8-4C33-A7F0-A0DD7406E7F9}"/>
              </a:ext>
            </a:extLst>
          </p:cNvPr>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
        <p:nvSpPr>
          <p:cNvPr id="5" name="TextBox 4">
            <a:extLst>
              <a:ext uri="{FF2B5EF4-FFF2-40B4-BE49-F238E27FC236}">
                <a16:creationId xmlns:a16="http://schemas.microsoft.com/office/drawing/2014/main" id="{061C40C9-EF56-4DE8-89B9-B87B14D1FD1A}"/>
              </a:ext>
            </a:extLst>
          </p:cNvPr>
          <p:cNvSpPr txBox="1"/>
          <p:nvPr/>
        </p:nvSpPr>
        <p:spPr>
          <a:xfrm>
            <a:off x="831272" y="3857774"/>
            <a:ext cx="2523158" cy="646331"/>
          </a:xfrm>
          <a:prstGeom prst="rect">
            <a:avLst/>
          </a:prstGeom>
          <a:solidFill>
            <a:schemeClr val="accent4">
              <a:lumMod val="40000"/>
              <a:lumOff val="60000"/>
            </a:schemeClr>
          </a:solidFill>
        </p:spPr>
        <p:txBody>
          <a:bodyPr wrap="square" rtlCol="0">
            <a:spAutoFit/>
          </a:bodyPr>
          <a:lstStyle/>
          <a:p>
            <a:r>
              <a:rPr lang="en-US" dirty="0"/>
              <a:t>Weighing risks against benefits</a:t>
            </a:r>
          </a:p>
        </p:txBody>
      </p:sp>
      <p:sp>
        <p:nvSpPr>
          <p:cNvPr id="6" name="TextBox 5">
            <a:extLst>
              <a:ext uri="{FF2B5EF4-FFF2-40B4-BE49-F238E27FC236}">
                <a16:creationId xmlns:a16="http://schemas.microsoft.com/office/drawing/2014/main" id="{E42D7684-4B2E-4091-8396-4BE25661C09B}"/>
              </a:ext>
            </a:extLst>
          </p:cNvPr>
          <p:cNvSpPr txBox="1"/>
          <p:nvPr/>
        </p:nvSpPr>
        <p:spPr>
          <a:xfrm>
            <a:off x="2142564" y="4641583"/>
            <a:ext cx="2523158" cy="646331"/>
          </a:xfrm>
          <a:prstGeom prst="rect">
            <a:avLst/>
          </a:prstGeom>
          <a:solidFill>
            <a:schemeClr val="accent4">
              <a:lumMod val="40000"/>
              <a:lumOff val="60000"/>
            </a:schemeClr>
          </a:solidFill>
        </p:spPr>
        <p:txBody>
          <a:bodyPr wrap="square" rtlCol="0">
            <a:spAutoFit/>
          </a:bodyPr>
          <a:lstStyle/>
          <a:p>
            <a:r>
              <a:rPr lang="en-US" dirty="0"/>
              <a:t>Acting responsibly and with integrity</a:t>
            </a:r>
          </a:p>
        </p:txBody>
      </p:sp>
      <p:sp>
        <p:nvSpPr>
          <p:cNvPr id="7" name="TextBox 6">
            <a:extLst>
              <a:ext uri="{FF2B5EF4-FFF2-40B4-BE49-F238E27FC236}">
                <a16:creationId xmlns:a16="http://schemas.microsoft.com/office/drawing/2014/main" id="{014DAEC4-E358-4708-8C1F-09DB28C6818D}"/>
              </a:ext>
            </a:extLst>
          </p:cNvPr>
          <p:cNvSpPr txBox="1"/>
          <p:nvPr/>
        </p:nvSpPr>
        <p:spPr>
          <a:xfrm>
            <a:off x="4891468" y="3796456"/>
            <a:ext cx="2523158" cy="369332"/>
          </a:xfrm>
          <a:prstGeom prst="rect">
            <a:avLst/>
          </a:prstGeom>
          <a:solidFill>
            <a:schemeClr val="accent4">
              <a:lumMod val="40000"/>
              <a:lumOff val="60000"/>
            </a:schemeClr>
          </a:solidFill>
        </p:spPr>
        <p:txBody>
          <a:bodyPr wrap="square" rtlCol="0">
            <a:spAutoFit/>
          </a:bodyPr>
          <a:lstStyle/>
          <a:p>
            <a:r>
              <a:rPr lang="en-US" dirty="0"/>
              <a:t>Seeking justice</a:t>
            </a:r>
          </a:p>
        </p:txBody>
      </p:sp>
      <p:sp>
        <p:nvSpPr>
          <p:cNvPr id="8" name="TextBox 7">
            <a:extLst>
              <a:ext uri="{FF2B5EF4-FFF2-40B4-BE49-F238E27FC236}">
                <a16:creationId xmlns:a16="http://schemas.microsoft.com/office/drawing/2014/main" id="{498AC9E3-D873-4F49-A61C-E61817E0DFC2}"/>
              </a:ext>
            </a:extLst>
          </p:cNvPr>
          <p:cNvSpPr txBox="1"/>
          <p:nvPr/>
        </p:nvSpPr>
        <p:spPr>
          <a:xfrm>
            <a:off x="6082666" y="4489643"/>
            <a:ext cx="2523158" cy="646331"/>
          </a:xfrm>
          <a:prstGeom prst="rect">
            <a:avLst/>
          </a:prstGeom>
          <a:solidFill>
            <a:schemeClr val="accent4">
              <a:lumMod val="40000"/>
              <a:lumOff val="60000"/>
            </a:schemeClr>
          </a:solidFill>
        </p:spPr>
        <p:txBody>
          <a:bodyPr wrap="square" rtlCol="0">
            <a:spAutoFit/>
          </a:bodyPr>
          <a:lstStyle/>
          <a:p>
            <a:r>
              <a:rPr lang="en-US" dirty="0"/>
              <a:t>Respecting people’s rights and dignity</a:t>
            </a:r>
          </a:p>
        </p:txBody>
      </p:sp>
    </p:spTree>
    <p:extLst>
      <p:ext uri="{BB962C8B-B14F-4D97-AF65-F5344CB8AC3E}">
        <p14:creationId xmlns:p14="http://schemas.microsoft.com/office/powerpoint/2010/main" val="19247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BFA0-5666-4A26-9F32-5AD5BD0073A6}"/>
              </a:ext>
            </a:extLst>
          </p:cNvPr>
          <p:cNvSpPr>
            <a:spLocks noGrp="1"/>
          </p:cNvSpPr>
          <p:nvPr>
            <p:ph type="title"/>
          </p:nvPr>
        </p:nvSpPr>
        <p:spPr/>
        <p:txBody>
          <a:bodyPr/>
          <a:lstStyle/>
          <a:p>
            <a:r>
              <a:rPr lang="en-US" dirty="0"/>
              <a:t>Weighing risks against benefits</a:t>
            </a:r>
          </a:p>
        </p:txBody>
      </p:sp>
      <p:sp>
        <p:nvSpPr>
          <p:cNvPr id="3" name="Content Placeholder 2">
            <a:extLst>
              <a:ext uri="{FF2B5EF4-FFF2-40B4-BE49-F238E27FC236}">
                <a16:creationId xmlns:a16="http://schemas.microsoft.com/office/drawing/2014/main" id="{79867C0C-4DAA-44BB-97FC-AED82B59ABE3}"/>
              </a:ext>
            </a:extLst>
          </p:cNvPr>
          <p:cNvSpPr>
            <a:spLocks noGrp="1"/>
          </p:cNvSpPr>
          <p:nvPr>
            <p:ph idx="1"/>
          </p:nvPr>
        </p:nvSpPr>
        <p:spPr>
          <a:xfrm>
            <a:off x="7307249" y="1979875"/>
            <a:ext cx="3591604" cy="4351337"/>
          </a:xfrm>
        </p:spPr>
        <p:txBody>
          <a:bodyPr/>
          <a:lstStyle/>
          <a:p>
            <a:r>
              <a:rPr lang="en-US" dirty="0"/>
              <a:t>Benefits must outweigh risks in a study to be ethical</a:t>
            </a:r>
          </a:p>
          <a:p>
            <a:r>
              <a:rPr lang="en-US" dirty="0"/>
              <a:t>Several examples of risks and benefits</a:t>
            </a:r>
          </a:p>
          <a:p>
            <a:r>
              <a:rPr lang="en-US" dirty="0"/>
              <a:t>Not always easy to weigh the risks and benefits of a study</a:t>
            </a:r>
          </a:p>
          <a:p>
            <a:pPr lvl="1"/>
            <a:r>
              <a:rPr lang="en-US" dirty="0"/>
              <a:t>Think Milgram (1963)</a:t>
            </a:r>
          </a:p>
          <a:p>
            <a:pPr lvl="1"/>
            <a:endParaRPr lang="en-US" dirty="0"/>
          </a:p>
        </p:txBody>
      </p:sp>
      <p:sp>
        <p:nvSpPr>
          <p:cNvPr id="4" name="Slide Number Placeholder 3">
            <a:extLst>
              <a:ext uri="{FF2B5EF4-FFF2-40B4-BE49-F238E27FC236}">
                <a16:creationId xmlns:a16="http://schemas.microsoft.com/office/drawing/2014/main" id="{3FFA65D5-FF01-40D7-BCDC-B39E817FA20A}"/>
              </a:ext>
            </a:extLst>
          </p:cNvPr>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pic>
        <p:nvPicPr>
          <p:cNvPr id="1026" name="Picture 2" descr="Image result for justice scale">
            <a:extLst>
              <a:ext uri="{FF2B5EF4-FFF2-40B4-BE49-F238E27FC236}">
                <a16:creationId xmlns:a16="http://schemas.microsoft.com/office/drawing/2014/main" id="{2ACAB503-1E50-4DE2-9766-F4BDE727A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01" y="1695601"/>
            <a:ext cx="4651513" cy="46515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688683-FFB0-4E55-A938-07FD73B24DAE}"/>
              </a:ext>
            </a:extLst>
          </p:cNvPr>
          <p:cNvSpPr txBox="1"/>
          <p:nvPr/>
        </p:nvSpPr>
        <p:spPr>
          <a:xfrm rot="1795633">
            <a:off x="479204" y="3546384"/>
            <a:ext cx="1447392" cy="646331"/>
          </a:xfrm>
          <a:prstGeom prst="rect">
            <a:avLst/>
          </a:prstGeom>
          <a:noFill/>
        </p:spPr>
        <p:txBody>
          <a:bodyPr wrap="square" rtlCol="0">
            <a:spAutoFit/>
          </a:bodyPr>
          <a:lstStyle/>
          <a:p>
            <a:r>
              <a:rPr lang="en-US" sz="3600" dirty="0">
                <a:solidFill>
                  <a:srgbClr val="FF0000"/>
                </a:solidFill>
              </a:rPr>
              <a:t>Risks</a:t>
            </a:r>
            <a:endParaRPr lang="en-US" dirty="0">
              <a:solidFill>
                <a:srgbClr val="FF0000"/>
              </a:solidFill>
            </a:endParaRPr>
          </a:p>
        </p:txBody>
      </p:sp>
      <p:sp>
        <p:nvSpPr>
          <p:cNvPr id="7" name="TextBox 6">
            <a:extLst>
              <a:ext uri="{FF2B5EF4-FFF2-40B4-BE49-F238E27FC236}">
                <a16:creationId xmlns:a16="http://schemas.microsoft.com/office/drawing/2014/main" id="{9930C161-8562-4670-98F9-312F17CD05BB}"/>
              </a:ext>
            </a:extLst>
          </p:cNvPr>
          <p:cNvSpPr txBox="1"/>
          <p:nvPr/>
        </p:nvSpPr>
        <p:spPr>
          <a:xfrm rot="19887871">
            <a:off x="4944796" y="3223219"/>
            <a:ext cx="1968466" cy="646331"/>
          </a:xfrm>
          <a:prstGeom prst="rect">
            <a:avLst/>
          </a:prstGeom>
          <a:noFill/>
        </p:spPr>
        <p:txBody>
          <a:bodyPr wrap="square" rtlCol="0">
            <a:spAutoFit/>
          </a:bodyPr>
          <a:lstStyle/>
          <a:p>
            <a:r>
              <a:rPr lang="en-US" sz="3600" dirty="0">
                <a:solidFill>
                  <a:srgbClr val="FF0000"/>
                </a:solidFill>
              </a:rPr>
              <a:t>Benefits</a:t>
            </a:r>
            <a:endParaRPr lang="en-US" dirty="0">
              <a:solidFill>
                <a:srgbClr val="FF0000"/>
              </a:solidFill>
            </a:endParaRPr>
          </a:p>
        </p:txBody>
      </p:sp>
    </p:spTree>
    <p:extLst>
      <p:ext uri="{BB962C8B-B14F-4D97-AF65-F5344CB8AC3E}">
        <p14:creationId xmlns:p14="http://schemas.microsoft.com/office/powerpoint/2010/main" val="354091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36F4-D0FA-4B3D-A5DB-3CF2C2672257}"/>
              </a:ext>
            </a:extLst>
          </p:cNvPr>
          <p:cNvSpPr>
            <a:spLocks noGrp="1"/>
          </p:cNvSpPr>
          <p:nvPr>
            <p:ph type="title"/>
          </p:nvPr>
        </p:nvSpPr>
        <p:spPr/>
        <p:txBody>
          <a:bodyPr/>
          <a:lstStyle/>
          <a:p>
            <a:r>
              <a:rPr lang="en-US" dirty="0"/>
              <a:t>Acting Responsibly and with Integrity</a:t>
            </a:r>
          </a:p>
        </p:txBody>
      </p:sp>
      <p:sp>
        <p:nvSpPr>
          <p:cNvPr id="3" name="Content Placeholder 2">
            <a:extLst>
              <a:ext uri="{FF2B5EF4-FFF2-40B4-BE49-F238E27FC236}">
                <a16:creationId xmlns:a16="http://schemas.microsoft.com/office/drawing/2014/main" id="{C60040EF-6DD6-494C-8ABF-6F6D3F38441E}"/>
              </a:ext>
            </a:extLst>
          </p:cNvPr>
          <p:cNvSpPr>
            <a:spLocks noGrp="1"/>
          </p:cNvSpPr>
          <p:nvPr>
            <p:ph idx="1"/>
          </p:nvPr>
        </p:nvSpPr>
        <p:spPr>
          <a:xfrm>
            <a:off x="1261872" y="1828800"/>
            <a:ext cx="5226392" cy="4351337"/>
          </a:xfrm>
        </p:spPr>
        <p:txBody>
          <a:bodyPr/>
          <a:lstStyle/>
          <a:p>
            <a:r>
              <a:rPr lang="en-US" dirty="0"/>
              <a:t>Carry out research in a thorough and competent manner</a:t>
            </a:r>
          </a:p>
          <a:p>
            <a:r>
              <a:rPr lang="en-US" dirty="0"/>
              <a:t>Be truthful and professional.</a:t>
            </a:r>
          </a:p>
          <a:p>
            <a:r>
              <a:rPr lang="en-US" dirty="0"/>
              <a:t>This promotes trust.</a:t>
            </a:r>
          </a:p>
          <a:p>
            <a:r>
              <a:rPr lang="en-US" dirty="0"/>
              <a:t>The case of </a:t>
            </a:r>
            <a:r>
              <a:rPr lang="en-US" dirty="0" err="1"/>
              <a:t>Diederik</a:t>
            </a:r>
            <a:r>
              <a:rPr lang="en-US" dirty="0"/>
              <a:t> </a:t>
            </a:r>
            <a:r>
              <a:rPr lang="en-US" dirty="0" err="1"/>
              <a:t>Stapel</a:t>
            </a:r>
            <a:endParaRPr lang="en-US" dirty="0"/>
          </a:p>
          <a:p>
            <a:pPr lvl="1"/>
            <a:r>
              <a:rPr lang="en-US" dirty="0">
                <a:hlinkClick r:id="rId2"/>
              </a:rPr>
              <a:t>https://www.nytimes.com/2013/04/28/magazine/diederik-stapels-audacious-academic-fraud.html</a:t>
            </a:r>
            <a:endParaRPr lang="en-US" dirty="0"/>
          </a:p>
        </p:txBody>
      </p:sp>
      <p:sp>
        <p:nvSpPr>
          <p:cNvPr id="4" name="Slide Number Placeholder 3">
            <a:extLst>
              <a:ext uri="{FF2B5EF4-FFF2-40B4-BE49-F238E27FC236}">
                <a16:creationId xmlns:a16="http://schemas.microsoft.com/office/drawing/2014/main" id="{343EBF0C-18B5-4023-8345-6DEE982A8F19}"/>
              </a:ext>
            </a:extLst>
          </p:cNvPr>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pic>
        <p:nvPicPr>
          <p:cNvPr id="2050" name="Picture 2" descr="Image result for diederik stapel">
            <a:extLst>
              <a:ext uri="{FF2B5EF4-FFF2-40B4-BE49-F238E27FC236}">
                <a16:creationId xmlns:a16="http://schemas.microsoft.com/office/drawing/2014/main" id="{558AF921-A4D9-4B89-83B7-8500388C8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264" y="1691322"/>
            <a:ext cx="4728707" cy="405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47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0B30-A5AD-4237-9E5F-B3EAA06F9B92}"/>
              </a:ext>
            </a:extLst>
          </p:cNvPr>
          <p:cNvSpPr>
            <a:spLocks noGrp="1"/>
          </p:cNvSpPr>
          <p:nvPr>
            <p:ph type="title"/>
          </p:nvPr>
        </p:nvSpPr>
        <p:spPr/>
        <p:txBody>
          <a:bodyPr/>
          <a:lstStyle/>
          <a:p>
            <a:r>
              <a:rPr lang="en-US" dirty="0"/>
              <a:t>Seeking justice</a:t>
            </a:r>
          </a:p>
        </p:txBody>
      </p:sp>
      <p:sp>
        <p:nvSpPr>
          <p:cNvPr id="3" name="Content Placeholder 2">
            <a:extLst>
              <a:ext uri="{FF2B5EF4-FFF2-40B4-BE49-F238E27FC236}">
                <a16:creationId xmlns:a16="http://schemas.microsoft.com/office/drawing/2014/main" id="{BDE2E024-EE18-4392-9D2A-0CD61C3541AE}"/>
              </a:ext>
            </a:extLst>
          </p:cNvPr>
          <p:cNvSpPr>
            <a:spLocks noGrp="1"/>
          </p:cNvSpPr>
          <p:nvPr>
            <p:ph idx="1"/>
          </p:nvPr>
        </p:nvSpPr>
        <p:spPr/>
        <p:txBody>
          <a:bodyPr/>
          <a:lstStyle/>
          <a:p>
            <a:r>
              <a:rPr lang="en-US" dirty="0"/>
              <a:t>Conduct research in a just manner, treat participants fairly</a:t>
            </a:r>
          </a:p>
          <a:p>
            <a:r>
              <a:rPr lang="en-US" dirty="0"/>
              <a:t>Some members of groups have historically faced extreme risks, including people who are institutionalized, disabled, or belong to racial or ethnic minorities</a:t>
            </a:r>
          </a:p>
          <a:p>
            <a:pPr lvl="1"/>
            <a:r>
              <a:rPr lang="en-US" dirty="0"/>
              <a:t>Tuskegee syphilis study</a:t>
            </a:r>
          </a:p>
          <a:p>
            <a:r>
              <a:rPr lang="en-US" dirty="0"/>
              <a:t>Give adequate compensation</a:t>
            </a:r>
          </a:p>
          <a:p>
            <a:pPr lvl="1"/>
            <a:r>
              <a:rPr lang="en-US" dirty="0"/>
              <a:t>Amazon’s Mechanical Turk</a:t>
            </a:r>
          </a:p>
          <a:p>
            <a:endParaRPr lang="en-US" dirty="0"/>
          </a:p>
        </p:txBody>
      </p:sp>
      <p:sp>
        <p:nvSpPr>
          <p:cNvPr id="4" name="Slide Number Placeholder 3">
            <a:extLst>
              <a:ext uri="{FF2B5EF4-FFF2-40B4-BE49-F238E27FC236}">
                <a16:creationId xmlns:a16="http://schemas.microsoft.com/office/drawing/2014/main" id="{0BCAF33E-9997-4D4B-8D8D-DFB961100E5F}"/>
              </a:ext>
            </a:extLst>
          </p:cNvPr>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112512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BA86-8E21-4D22-90A5-B4937F0C72C4}"/>
              </a:ext>
            </a:extLst>
          </p:cNvPr>
          <p:cNvSpPr>
            <a:spLocks noGrp="1"/>
          </p:cNvSpPr>
          <p:nvPr>
            <p:ph type="title"/>
          </p:nvPr>
        </p:nvSpPr>
        <p:spPr/>
        <p:txBody>
          <a:bodyPr/>
          <a:lstStyle/>
          <a:p>
            <a:r>
              <a:rPr lang="en-US" dirty="0"/>
              <a:t>Respecting people’s rights and dignity</a:t>
            </a:r>
          </a:p>
        </p:txBody>
      </p:sp>
      <p:sp>
        <p:nvSpPr>
          <p:cNvPr id="3" name="Content Placeholder 2">
            <a:extLst>
              <a:ext uri="{FF2B5EF4-FFF2-40B4-BE49-F238E27FC236}">
                <a16:creationId xmlns:a16="http://schemas.microsoft.com/office/drawing/2014/main" id="{2C17CC18-1F19-404A-9896-8AE446A32DF6}"/>
              </a:ext>
            </a:extLst>
          </p:cNvPr>
          <p:cNvSpPr>
            <a:spLocks noGrp="1"/>
          </p:cNvSpPr>
          <p:nvPr>
            <p:ph idx="1"/>
          </p:nvPr>
        </p:nvSpPr>
        <p:spPr/>
        <p:txBody>
          <a:bodyPr>
            <a:normAutofit lnSpcReduction="10000"/>
          </a:bodyPr>
          <a:lstStyle/>
          <a:p>
            <a:r>
              <a:rPr lang="en-US" dirty="0"/>
              <a:t>Must respect autonomy</a:t>
            </a:r>
          </a:p>
          <a:p>
            <a:pPr lvl="1"/>
            <a:r>
              <a:rPr lang="en-US" b="1" i="1" dirty="0"/>
              <a:t>Autonomy</a:t>
            </a:r>
            <a:r>
              <a:rPr lang="en-US" dirty="0"/>
              <a:t> – the right for someone to make their own choices and take their own actions free from coercion.</a:t>
            </a:r>
          </a:p>
          <a:p>
            <a:r>
              <a:rPr lang="en-US" dirty="0"/>
              <a:t>Need informed consent</a:t>
            </a:r>
          </a:p>
          <a:p>
            <a:pPr lvl="1"/>
            <a:r>
              <a:rPr lang="en-US" dirty="0"/>
              <a:t>Obtain and document people’s agreement to participate in a study after informing them of everything that might be expected to affect their decision</a:t>
            </a:r>
          </a:p>
          <a:p>
            <a:r>
              <a:rPr lang="en-US" dirty="0"/>
              <a:t>Respect privacy</a:t>
            </a:r>
          </a:p>
          <a:p>
            <a:pPr lvl="1"/>
            <a:r>
              <a:rPr lang="en-US" dirty="0"/>
              <a:t>Participant has the right to decide what information about them is shared with others. Maintain confidentiality.</a:t>
            </a:r>
          </a:p>
          <a:p>
            <a:pPr lvl="1"/>
            <a:r>
              <a:rPr lang="en-US" b="1" i="1" dirty="0"/>
              <a:t>Confidentiality</a:t>
            </a:r>
            <a:r>
              <a:rPr lang="en-US" dirty="0"/>
              <a:t> – agreement not to disclose participants’ personal information without their consent.</a:t>
            </a:r>
          </a:p>
          <a:p>
            <a:pPr lvl="1"/>
            <a:r>
              <a:rPr lang="en-US" b="1" i="1" dirty="0"/>
              <a:t>Anonymity</a:t>
            </a:r>
            <a:r>
              <a:rPr lang="en-US" dirty="0"/>
              <a:t> – practice of ensuring that an individual’s name is not directly associated with the information or measurements obtained from that individual.</a:t>
            </a:r>
            <a:endParaRPr lang="en-US" b="1" i="1" dirty="0"/>
          </a:p>
        </p:txBody>
      </p:sp>
      <p:sp>
        <p:nvSpPr>
          <p:cNvPr id="4" name="Slide Number Placeholder 3">
            <a:extLst>
              <a:ext uri="{FF2B5EF4-FFF2-40B4-BE49-F238E27FC236}">
                <a16:creationId xmlns:a16="http://schemas.microsoft.com/office/drawing/2014/main" id="{0DC64147-323A-45BF-81EC-0B9DB5B814F8}"/>
              </a:ext>
            </a:extLst>
          </p:cNvPr>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spTree>
    <p:extLst>
      <p:ext uri="{BB962C8B-B14F-4D97-AF65-F5344CB8AC3E}">
        <p14:creationId xmlns:p14="http://schemas.microsoft.com/office/powerpoint/2010/main" val="273312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F67D-AF61-4D10-9BAC-BF5A5B755334}"/>
              </a:ext>
            </a:extLst>
          </p:cNvPr>
          <p:cNvSpPr>
            <a:spLocks noGrp="1"/>
          </p:cNvSpPr>
          <p:nvPr>
            <p:ph type="title"/>
          </p:nvPr>
        </p:nvSpPr>
        <p:spPr/>
        <p:txBody>
          <a:bodyPr/>
          <a:lstStyle/>
          <a:p>
            <a:r>
              <a:rPr lang="en-US" dirty="0"/>
              <a:t>Ethical Codes</a:t>
            </a:r>
          </a:p>
        </p:txBody>
      </p:sp>
      <p:sp>
        <p:nvSpPr>
          <p:cNvPr id="3" name="Content Placeholder 2">
            <a:extLst>
              <a:ext uri="{FF2B5EF4-FFF2-40B4-BE49-F238E27FC236}">
                <a16:creationId xmlns:a16="http://schemas.microsoft.com/office/drawing/2014/main" id="{D9C217D7-D721-4ADC-A7B7-6612BC84A3AE}"/>
              </a:ext>
            </a:extLst>
          </p:cNvPr>
          <p:cNvSpPr>
            <a:spLocks noGrp="1"/>
          </p:cNvSpPr>
          <p:nvPr>
            <p:ph idx="1"/>
          </p:nvPr>
        </p:nvSpPr>
        <p:spPr/>
        <p:txBody>
          <a:bodyPr/>
          <a:lstStyle/>
          <a:p>
            <a:r>
              <a:rPr lang="en-US" dirty="0"/>
              <a:t>Detailed enforceable ethics code that provides guidance on issues that commonly occur.</a:t>
            </a:r>
          </a:p>
          <a:p>
            <a:r>
              <a:rPr lang="en-US" dirty="0"/>
              <a:t>Difference between ethical rules and ethical standards</a:t>
            </a:r>
          </a:p>
          <a:p>
            <a:pPr lvl="1"/>
            <a:r>
              <a:rPr lang="en-US" dirty="0"/>
              <a:t>Principles = guidelines</a:t>
            </a:r>
          </a:p>
          <a:p>
            <a:pPr lvl="1"/>
            <a:r>
              <a:rPr lang="en-US" dirty="0"/>
              <a:t>Standards = rules</a:t>
            </a:r>
          </a:p>
          <a:p>
            <a:r>
              <a:rPr lang="en-US" dirty="0"/>
              <a:t>Nuremberg Code 1947</a:t>
            </a:r>
          </a:p>
          <a:p>
            <a:pPr lvl="1"/>
            <a:r>
              <a:rPr lang="en-US" dirty="0"/>
              <a:t>Nazi physician Trials</a:t>
            </a:r>
          </a:p>
          <a:p>
            <a:r>
              <a:rPr lang="en-US" dirty="0"/>
              <a:t>Declaration of Helsinki 1964</a:t>
            </a:r>
          </a:p>
          <a:p>
            <a:pPr lvl="1"/>
            <a:r>
              <a:rPr lang="en-US" dirty="0"/>
              <a:t>World medical council. Added to the Nuremberg code.</a:t>
            </a:r>
          </a:p>
          <a:p>
            <a:pPr lvl="1"/>
            <a:r>
              <a:rPr lang="en-US" b="1" i="1" dirty="0"/>
              <a:t>Research Protocol</a:t>
            </a:r>
            <a:r>
              <a:rPr lang="en-US" dirty="0"/>
              <a:t> – a detailed description of the research that is reviewed by an independent committee.</a:t>
            </a:r>
            <a:endParaRPr lang="en-US" b="1" i="1" dirty="0"/>
          </a:p>
          <a:p>
            <a:endParaRPr lang="en-US" dirty="0"/>
          </a:p>
        </p:txBody>
      </p:sp>
      <p:sp>
        <p:nvSpPr>
          <p:cNvPr id="4" name="Slide Number Placeholder 3">
            <a:extLst>
              <a:ext uri="{FF2B5EF4-FFF2-40B4-BE49-F238E27FC236}">
                <a16:creationId xmlns:a16="http://schemas.microsoft.com/office/drawing/2014/main" id="{B17F32EA-B72D-42E4-B76A-3FA591C1E69E}"/>
              </a:ext>
            </a:extLst>
          </p:cNvPr>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spTree>
    <p:extLst>
      <p:ext uri="{BB962C8B-B14F-4D97-AF65-F5344CB8AC3E}">
        <p14:creationId xmlns:p14="http://schemas.microsoft.com/office/powerpoint/2010/main" val="60761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53D1-1103-4291-802B-3FE5FD7D8C7C}"/>
              </a:ext>
            </a:extLst>
          </p:cNvPr>
          <p:cNvSpPr>
            <a:spLocks noGrp="1"/>
          </p:cNvSpPr>
          <p:nvPr>
            <p:ph type="title"/>
          </p:nvPr>
        </p:nvSpPr>
        <p:spPr/>
        <p:txBody>
          <a:bodyPr/>
          <a:lstStyle/>
          <a:p>
            <a:r>
              <a:rPr lang="en-US" dirty="0"/>
              <a:t>Ethical Codes</a:t>
            </a:r>
          </a:p>
        </p:txBody>
      </p:sp>
      <p:sp>
        <p:nvSpPr>
          <p:cNvPr id="3" name="Content Placeholder 2">
            <a:extLst>
              <a:ext uri="{FF2B5EF4-FFF2-40B4-BE49-F238E27FC236}">
                <a16:creationId xmlns:a16="http://schemas.microsoft.com/office/drawing/2014/main" id="{7F60895C-AA17-4A91-8D8A-091FA2477D5F}"/>
              </a:ext>
            </a:extLst>
          </p:cNvPr>
          <p:cNvSpPr>
            <a:spLocks noGrp="1"/>
          </p:cNvSpPr>
          <p:nvPr>
            <p:ph idx="1"/>
          </p:nvPr>
        </p:nvSpPr>
        <p:spPr/>
        <p:txBody>
          <a:bodyPr/>
          <a:lstStyle/>
          <a:p>
            <a:r>
              <a:rPr lang="en-US" dirty="0"/>
              <a:t>The Belmont Report 1978</a:t>
            </a:r>
          </a:p>
          <a:p>
            <a:pPr lvl="1"/>
            <a:r>
              <a:rPr lang="en-US" dirty="0"/>
              <a:t>Federal guidelines based on concerns of Tuskegee syphilis study.</a:t>
            </a:r>
          </a:p>
          <a:p>
            <a:pPr lvl="1"/>
            <a:r>
              <a:rPr lang="en-US" dirty="0"/>
              <a:t>Principles include: </a:t>
            </a:r>
            <a:r>
              <a:rPr lang="en-US" b="1" i="1" dirty="0"/>
              <a:t>justice, respect for persons, beneficence</a:t>
            </a:r>
            <a:endParaRPr lang="en-US" dirty="0"/>
          </a:p>
          <a:p>
            <a:r>
              <a:rPr lang="en-US" dirty="0"/>
              <a:t>Universities, </a:t>
            </a:r>
            <a:r>
              <a:rPr lang="en-US" dirty="0" err="1"/>
              <a:t>hostpitals</a:t>
            </a:r>
            <a:r>
              <a:rPr lang="en-US" dirty="0"/>
              <a:t>, or any institution receiving federal support are required to have an institutional review board (IRB)</a:t>
            </a:r>
          </a:p>
          <a:p>
            <a:pPr lvl="1"/>
            <a:r>
              <a:rPr lang="en-US" b="1" i="1" dirty="0"/>
              <a:t>IRB</a:t>
            </a:r>
            <a:r>
              <a:rPr lang="en-US" dirty="0"/>
              <a:t> – a committee that is responsible for reviewing research protocols for potential ethical problems. </a:t>
            </a:r>
          </a:p>
          <a:p>
            <a:pPr lvl="1"/>
            <a:r>
              <a:rPr lang="en-US" dirty="0"/>
              <a:t>at least 5 people – different backgrounds/professions/gender/at least one not affiliated with the institution.</a:t>
            </a:r>
          </a:p>
        </p:txBody>
      </p:sp>
      <p:sp>
        <p:nvSpPr>
          <p:cNvPr id="4" name="Slide Number Placeholder 3">
            <a:extLst>
              <a:ext uri="{FF2B5EF4-FFF2-40B4-BE49-F238E27FC236}">
                <a16:creationId xmlns:a16="http://schemas.microsoft.com/office/drawing/2014/main" id="{7D4AFAFE-146C-4146-9FA0-F8400CEAACFD}"/>
              </a:ext>
            </a:extLst>
          </p:cNvPr>
          <p:cNvSpPr>
            <a:spLocks noGrp="1"/>
          </p:cNvSpPr>
          <p:nvPr>
            <p:ph type="sldNum" sz="quarter" idx="12"/>
          </p:nvPr>
        </p:nvSpPr>
        <p:spPr/>
        <p:txBody>
          <a:bodyPr>
            <a:normAutofit lnSpcReduction="10000"/>
          </a:bodyPr>
          <a:lstStyle/>
          <a:p>
            <a:fld id="{F019A740-F4D7-45E7-BE73-B52810E44CB7}" type="slidenum">
              <a:rPr lang="en-US" smtClean="0"/>
              <a:t>8</a:t>
            </a:fld>
            <a:endParaRPr lang="en-US"/>
          </a:p>
        </p:txBody>
      </p:sp>
    </p:spTree>
    <p:extLst>
      <p:ext uri="{BB962C8B-B14F-4D97-AF65-F5344CB8AC3E}">
        <p14:creationId xmlns:p14="http://schemas.microsoft.com/office/powerpoint/2010/main" val="313568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F294-A78D-43DB-9674-7B64DC10FB5D}"/>
              </a:ext>
            </a:extLst>
          </p:cNvPr>
          <p:cNvSpPr>
            <a:spLocks noGrp="1"/>
          </p:cNvSpPr>
          <p:nvPr>
            <p:ph type="title"/>
          </p:nvPr>
        </p:nvSpPr>
        <p:spPr/>
        <p:txBody>
          <a:bodyPr/>
          <a:lstStyle/>
          <a:p>
            <a:r>
              <a:rPr lang="en-US" dirty="0"/>
              <a:t>APA Ethics Code</a:t>
            </a:r>
          </a:p>
        </p:txBody>
      </p:sp>
      <p:sp>
        <p:nvSpPr>
          <p:cNvPr id="3" name="Content Placeholder 2">
            <a:extLst>
              <a:ext uri="{FF2B5EF4-FFF2-40B4-BE49-F238E27FC236}">
                <a16:creationId xmlns:a16="http://schemas.microsoft.com/office/drawing/2014/main" id="{9DA33E59-43BA-4A0B-8CFA-69A31E778CCE}"/>
              </a:ext>
            </a:extLst>
          </p:cNvPr>
          <p:cNvSpPr>
            <a:spLocks noGrp="1"/>
          </p:cNvSpPr>
          <p:nvPr>
            <p:ph idx="1"/>
          </p:nvPr>
        </p:nvSpPr>
        <p:spPr/>
        <p:txBody>
          <a:bodyPr/>
          <a:lstStyle/>
          <a:p>
            <a:r>
              <a:rPr lang="en-US" dirty="0"/>
              <a:t>Ethical guidelines for psychologists are determined today by the APA ethics code</a:t>
            </a:r>
          </a:p>
          <a:p>
            <a:pPr lvl="1"/>
            <a:r>
              <a:rPr lang="en-US" dirty="0"/>
              <a:t>Approval required</a:t>
            </a:r>
          </a:p>
          <a:p>
            <a:pPr lvl="1"/>
            <a:r>
              <a:rPr lang="en-US" dirty="0"/>
              <a:t>Informed consent</a:t>
            </a:r>
          </a:p>
          <a:p>
            <a:pPr lvl="1"/>
            <a:r>
              <a:rPr lang="en-US" dirty="0"/>
              <a:t>withdrawal of participation</a:t>
            </a:r>
          </a:p>
          <a:p>
            <a:pPr lvl="1"/>
            <a:r>
              <a:rPr lang="en-US" dirty="0"/>
              <a:t>Minimize deception</a:t>
            </a:r>
          </a:p>
          <a:p>
            <a:pPr lvl="1"/>
            <a:r>
              <a:rPr lang="en-US" dirty="0"/>
              <a:t>Debrief</a:t>
            </a:r>
          </a:p>
          <a:p>
            <a:pPr lvl="1"/>
            <a:r>
              <a:rPr lang="en-US" dirty="0"/>
              <a:t>Humane care/use of animals</a:t>
            </a:r>
          </a:p>
          <a:p>
            <a:pPr lvl="1"/>
            <a:r>
              <a:rPr lang="en-US" dirty="0"/>
              <a:t>Reporting research results</a:t>
            </a:r>
          </a:p>
          <a:p>
            <a:pPr lvl="1"/>
            <a:r>
              <a:rPr lang="en-US" dirty="0"/>
              <a:t>Plagiarism</a:t>
            </a:r>
          </a:p>
          <a:p>
            <a:pPr lvl="1"/>
            <a:r>
              <a:rPr lang="en-US" dirty="0"/>
              <a:t>Publication credit</a:t>
            </a:r>
          </a:p>
        </p:txBody>
      </p:sp>
      <p:sp>
        <p:nvSpPr>
          <p:cNvPr id="4" name="Slide Number Placeholder 3">
            <a:extLst>
              <a:ext uri="{FF2B5EF4-FFF2-40B4-BE49-F238E27FC236}">
                <a16:creationId xmlns:a16="http://schemas.microsoft.com/office/drawing/2014/main" id="{E36FEB63-A02C-4599-A214-331970A75067}"/>
              </a:ext>
            </a:extLst>
          </p:cNvPr>
          <p:cNvSpPr>
            <a:spLocks noGrp="1"/>
          </p:cNvSpPr>
          <p:nvPr>
            <p:ph type="sldNum" sz="quarter" idx="12"/>
          </p:nvPr>
        </p:nvSpPr>
        <p:spPr/>
        <p:txBody>
          <a:bodyPr>
            <a:normAutofit lnSpcReduction="10000"/>
          </a:bodyPr>
          <a:lstStyle/>
          <a:p>
            <a:fld id="{F019A740-F4D7-45E7-BE73-B52810E44CB7}" type="slidenum">
              <a:rPr lang="en-US" smtClean="0"/>
              <a:t>9</a:t>
            </a:fld>
            <a:endParaRPr lang="en-US"/>
          </a:p>
        </p:txBody>
      </p:sp>
    </p:spTree>
    <p:extLst>
      <p:ext uri="{BB962C8B-B14F-4D97-AF65-F5344CB8AC3E}">
        <p14:creationId xmlns:p14="http://schemas.microsoft.com/office/powerpoint/2010/main" val="54220961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823</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Schoolbook</vt:lpstr>
      <vt:lpstr>Times New Roman</vt:lpstr>
      <vt:lpstr>Wingdings 2</vt:lpstr>
      <vt:lpstr>View</vt:lpstr>
      <vt:lpstr>Proper Ethics in Research</vt:lpstr>
      <vt:lpstr>Ethics </vt:lpstr>
      <vt:lpstr>Weighing risks against benefits</vt:lpstr>
      <vt:lpstr>Acting Responsibly and with Integrity</vt:lpstr>
      <vt:lpstr>Seeking justice</vt:lpstr>
      <vt:lpstr>Respecting people’s rights and dignity</vt:lpstr>
      <vt:lpstr>Ethical Codes</vt:lpstr>
      <vt:lpstr>Ethical Codes</vt:lpstr>
      <vt:lpstr>APA Ethics Code</vt:lpstr>
      <vt:lpstr>APA Ethics Code</vt:lpstr>
      <vt:lpstr>APA Ethics Code</vt:lpstr>
      <vt:lpstr>APA Ethics Code</vt:lpstr>
      <vt:lpstr>APA Ethics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15</cp:revision>
  <dcterms:created xsi:type="dcterms:W3CDTF">2019-05-21T19:00:11Z</dcterms:created>
  <dcterms:modified xsi:type="dcterms:W3CDTF">2019-06-06T21:10:25Z</dcterms:modified>
</cp:coreProperties>
</file>