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012BA4-619E-461E-B5F8-7E84CBAF2D48}" v="164" dt="2019-06-10T00:35:16.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678"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field, John" userId="04766af8-08bf-4f27-a8a4-706beaa96b52" providerId="ADAL" clId="{DC569A73-29E4-4953-97BB-8756B3158997}"/>
    <pc:docChg chg="custSel addSld delSld modSld sldOrd">
      <pc:chgData name="Scofield, John" userId="04766af8-08bf-4f27-a8a4-706beaa96b52" providerId="ADAL" clId="{DC569A73-29E4-4953-97BB-8756B3158997}" dt="2019-06-06T21:10:16.386" v="6305" actId="2696"/>
      <pc:docMkLst>
        <pc:docMk/>
      </pc:docMkLst>
      <pc:sldChg chg="modSp">
        <pc:chgData name="Scofield, John" userId="04766af8-08bf-4f27-a8a4-706beaa96b52" providerId="ADAL" clId="{DC569A73-29E4-4953-97BB-8756B3158997}" dt="2019-06-03T20:13:03.449" v="32" actId="20577"/>
        <pc:sldMkLst>
          <pc:docMk/>
          <pc:sldMk cId="4217716730" sldId="256"/>
        </pc:sldMkLst>
        <pc:spChg chg="mod">
          <ac:chgData name="Scofield, John" userId="04766af8-08bf-4f27-a8a4-706beaa96b52" providerId="ADAL" clId="{DC569A73-29E4-4953-97BB-8756B3158997}" dt="2019-06-03T20:13:03.449" v="32" actId="20577"/>
          <ac:spMkLst>
            <pc:docMk/>
            <pc:sldMk cId="4217716730" sldId="256"/>
            <ac:spMk id="2" creationId="{00000000-0000-0000-0000-000000000000}"/>
          </ac:spMkLst>
        </pc:spChg>
      </pc:sldChg>
    </pc:docChg>
  </pc:docChgLst>
  <pc:docChgLst>
    <pc:chgData name="Scofield, John" userId="04766af8-08bf-4f27-a8a4-706beaa96b52" providerId="ADAL" clId="{04688585-7DCB-4D41-AF4B-9E47253E4777}"/>
    <pc:docChg chg="undo custSel addSld delSld modSld">
      <pc:chgData name="Scofield, John" userId="04766af8-08bf-4f27-a8a4-706beaa96b52" providerId="ADAL" clId="{04688585-7DCB-4D41-AF4B-9E47253E4777}" dt="2019-06-03T20:09:54.069" v="1985" actId="1036"/>
      <pc:docMkLst>
        <pc:docMk/>
      </pc:docMkLst>
      <pc:sldChg chg="modSp">
        <pc:chgData name="Scofield, John" userId="04766af8-08bf-4f27-a8a4-706beaa96b52" providerId="ADAL" clId="{04688585-7DCB-4D41-AF4B-9E47253E4777}" dt="2019-06-02T18:59:48.452" v="25" actId="20577"/>
        <pc:sldMkLst>
          <pc:docMk/>
          <pc:sldMk cId="4217716730" sldId="256"/>
        </pc:sldMkLst>
        <pc:spChg chg="mod">
          <ac:chgData name="Scofield, John" userId="04766af8-08bf-4f27-a8a4-706beaa96b52" providerId="ADAL" clId="{04688585-7DCB-4D41-AF4B-9E47253E4777}" dt="2019-06-02T18:59:48.452" v="25" actId="20577"/>
          <ac:spMkLst>
            <pc:docMk/>
            <pc:sldMk cId="4217716730" sldId="256"/>
            <ac:spMk id="2" creationId="{00000000-0000-0000-0000-000000000000}"/>
          </ac:spMkLst>
        </pc:spChg>
      </pc:sldChg>
    </pc:docChg>
  </pc:docChgLst>
  <pc:docChgLst>
    <pc:chgData name="Scofield, John" userId="04766af8-08bf-4f27-a8a4-706beaa96b52" providerId="ADAL" clId="{9C012BA4-619E-461E-B5F8-7E84CBAF2D48}"/>
    <pc:docChg chg="undo custSel addSld delSld modSld">
      <pc:chgData name="Scofield, John" userId="04766af8-08bf-4f27-a8a4-706beaa96b52" providerId="ADAL" clId="{9C012BA4-619E-461E-B5F8-7E84CBAF2D48}" dt="2019-06-10T00:35:16.874" v="3785" actId="20577"/>
      <pc:docMkLst>
        <pc:docMk/>
      </pc:docMkLst>
      <pc:sldChg chg="modSp">
        <pc:chgData name="Scofield, John" userId="04766af8-08bf-4f27-a8a4-706beaa96b52" providerId="ADAL" clId="{9C012BA4-619E-461E-B5F8-7E84CBAF2D48}" dt="2019-06-08T16:11:05.732" v="36" actId="20577"/>
        <pc:sldMkLst>
          <pc:docMk/>
          <pc:sldMk cId="4217716730" sldId="256"/>
        </pc:sldMkLst>
        <pc:spChg chg="mod">
          <ac:chgData name="Scofield, John" userId="04766af8-08bf-4f27-a8a4-706beaa96b52" providerId="ADAL" clId="{9C012BA4-619E-461E-B5F8-7E84CBAF2D48}" dt="2019-06-08T16:11:05.732" v="36" actId="20577"/>
          <ac:spMkLst>
            <pc:docMk/>
            <pc:sldMk cId="4217716730" sldId="256"/>
            <ac:spMk id="2" creationId="{00000000-0000-0000-0000-000000000000}"/>
          </ac:spMkLst>
        </pc:spChg>
      </pc:sldChg>
      <pc:sldChg chg="modSp add modAnim">
        <pc:chgData name="Scofield, John" userId="04766af8-08bf-4f27-a8a4-706beaa96b52" providerId="ADAL" clId="{9C012BA4-619E-461E-B5F8-7E84CBAF2D48}" dt="2019-06-08T17:45:49.131" v="3702"/>
        <pc:sldMkLst>
          <pc:docMk/>
          <pc:sldMk cId="2939699286" sldId="257"/>
        </pc:sldMkLst>
        <pc:spChg chg="mod">
          <ac:chgData name="Scofield, John" userId="04766af8-08bf-4f27-a8a4-706beaa96b52" providerId="ADAL" clId="{9C012BA4-619E-461E-B5F8-7E84CBAF2D48}" dt="2019-06-08T16:13:51.632" v="64" actId="20577"/>
          <ac:spMkLst>
            <pc:docMk/>
            <pc:sldMk cId="2939699286" sldId="257"/>
            <ac:spMk id="2" creationId="{B38A7151-2BE2-4457-9B77-C4C3F120FBBB}"/>
          </ac:spMkLst>
        </pc:spChg>
        <pc:spChg chg="mod">
          <ac:chgData name="Scofield, John" userId="04766af8-08bf-4f27-a8a4-706beaa96b52" providerId="ADAL" clId="{9C012BA4-619E-461E-B5F8-7E84CBAF2D48}" dt="2019-06-08T16:18:27.005" v="1048" actId="20577"/>
          <ac:spMkLst>
            <pc:docMk/>
            <pc:sldMk cId="2939699286" sldId="257"/>
            <ac:spMk id="3" creationId="{3FF39AF4-83A2-4B8A-97EC-CD9FB437D8C2}"/>
          </ac:spMkLst>
        </pc:spChg>
        <pc:spChg chg="mod">
          <ac:chgData name="Scofield, John" userId="04766af8-08bf-4f27-a8a4-706beaa96b52" providerId="ADAL" clId="{9C012BA4-619E-461E-B5F8-7E84CBAF2D48}" dt="2019-06-08T16:13:34.792" v="38" actId="27636"/>
          <ac:spMkLst>
            <pc:docMk/>
            <pc:sldMk cId="2939699286" sldId="257"/>
            <ac:spMk id="4" creationId="{35DC1B7C-A226-4A5A-A6A9-93EBC6A85F43}"/>
          </ac:spMkLst>
        </pc:spChg>
      </pc:sldChg>
      <pc:sldChg chg="addSp delSp modSp add modAnim">
        <pc:chgData name="Scofield, John" userId="04766af8-08bf-4f27-a8a4-706beaa96b52" providerId="ADAL" clId="{9C012BA4-619E-461E-B5F8-7E84CBAF2D48}" dt="2019-06-08T17:46:55.826" v="3707"/>
        <pc:sldMkLst>
          <pc:docMk/>
          <pc:sldMk cId="1649854588" sldId="258"/>
        </pc:sldMkLst>
        <pc:spChg chg="mod">
          <ac:chgData name="Scofield, John" userId="04766af8-08bf-4f27-a8a4-706beaa96b52" providerId="ADAL" clId="{9C012BA4-619E-461E-B5F8-7E84CBAF2D48}" dt="2019-06-08T16:25:46.308" v="1060" actId="20577"/>
          <ac:spMkLst>
            <pc:docMk/>
            <pc:sldMk cId="1649854588" sldId="258"/>
            <ac:spMk id="2" creationId="{4405A87B-B28D-42C1-BB7B-36A80C4DAC8E}"/>
          </ac:spMkLst>
        </pc:spChg>
        <pc:spChg chg="mod">
          <ac:chgData name="Scofield, John" userId="04766af8-08bf-4f27-a8a4-706beaa96b52" providerId="ADAL" clId="{9C012BA4-619E-461E-B5F8-7E84CBAF2D48}" dt="2019-06-08T17:46:34.537" v="3706" actId="1076"/>
          <ac:spMkLst>
            <pc:docMk/>
            <pc:sldMk cId="1649854588" sldId="258"/>
            <ac:spMk id="3" creationId="{3B537456-0CBE-4674-911F-BDE13E8B16EB}"/>
          </ac:spMkLst>
        </pc:spChg>
        <pc:spChg chg="mod">
          <ac:chgData name="Scofield, John" userId="04766af8-08bf-4f27-a8a4-706beaa96b52" providerId="ADAL" clId="{9C012BA4-619E-461E-B5F8-7E84CBAF2D48}" dt="2019-06-08T16:25:36.305" v="1050" actId="27636"/>
          <ac:spMkLst>
            <pc:docMk/>
            <pc:sldMk cId="1649854588" sldId="258"/>
            <ac:spMk id="4" creationId="{79057743-5518-44D4-9A9A-6E8FB63253F1}"/>
          </ac:spMkLst>
        </pc:spChg>
        <pc:spChg chg="add del mod">
          <ac:chgData name="Scofield, John" userId="04766af8-08bf-4f27-a8a4-706beaa96b52" providerId="ADAL" clId="{9C012BA4-619E-461E-B5F8-7E84CBAF2D48}" dt="2019-06-08T16:28:30.369" v="1519" actId="478"/>
          <ac:spMkLst>
            <pc:docMk/>
            <pc:sldMk cId="1649854588" sldId="258"/>
            <ac:spMk id="5" creationId="{F273F40E-2EE4-4398-BE04-2BA675DDABBA}"/>
          </ac:spMkLst>
        </pc:spChg>
        <pc:spChg chg="add mod">
          <ac:chgData name="Scofield, John" userId="04766af8-08bf-4f27-a8a4-706beaa96b52" providerId="ADAL" clId="{9C012BA4-619E-461E-B5F8-7E84CBAF2D48}" dt="2019-06-08T16:29:35.553" v="1541" actId="1076"/>
          <ac:spMkLst>
            <pc:docMk/>
            <pc:sldMk cId="1649854588" sldId="258"/>
            <ac:spMk id="6" creationId="{8F237350-0685-47B4-BF95-907C67D6BBA0}"/>
          </ac:spMkLst>
        </pc:spChg>
        <pc:spChg chg="add mod">
          <ac:chgData name="Scofield, John" userId="04766af8-08bf-4f27-a8a4-706beaa96b52" providerId="ADAL" clId="{9C012BA4-619E-461E-B5F8-7E84CBAF2D48}" dt="2019-06-08T16:29:41.081" v="1542" actId="1076"/>
          <ac:spMkLst>
            <pc:docMk/>
            <pc:sldMk cId="1649854588" sldId="258"/>
            <ac:spMk id="7" creationId="{38854FD0-8B2C-4140-9585-77AC45D0CC2F}"/>
          </ac:spMkLst>
        </pc:spChg>
        <pc:spChg chg="add mod">
          <ac:chgData name="Scofield, John" userId="04766af8-08bf-4f27-a8a4-706beaa96b52" providerId="ADAL" clId="{9C012BA4-619E-461E-B5F8-7E84CBAF2D48}" dt="2019-06-08T16:31:45.303" v="1631" actId="1076"/>
          <ac:spMkLst>
            <pc:docMk/>
            <pc:sldMk cId="1649854588" sldId="258"/>
            <ac:spMk id="8" creationId="{55CAF9B0-42DC-4FED-AC4F-4307D3B6B02C}"/>
          </ac:spMkLst>
        </pc:spChg>
        <pc:spChg chg="add mod">
          <ac:chgData name="Scofield, John" userId="04766af8-08bf-4f27-a8a4-706beaa96b52" providerId="ADAL" clId="{9C012BA4-619E-461E-B5F8-7E84CBAF2D48}" dt="2019-06-08T16:31:09.295" v="1616" actId="1076"/>
          <ac:spMkLst>
            <pc:docMk/>
            <pc:sldMk cId="1649854588" sldId="258"/>
            <ac:spMk id="9" creationId="{DCB3399E-41A6-4807-B83C-7EA072208646}"/>
          </ac:spMkLst>
        </pc:spChg>
        <pc:spChg chg="add mod">
          <ac:chgData name="Scofield, John" userId="04766af8-08bf-4f27-a8a4-706beaa96b52" providerId="ADAL" clId="{9C012BA4-619E-461E-B5F8-7E84CBAF2D48}" dt="2019-06-08T16:31:05.505" v="1615" actId="1076"/>
          <ac:spMkLst>
            <pc:docMk/>
            <pc:sldMk cId="1649854588" sldId="258"/>
            <ac:spMk id="10" creationId="{30EE02DE-117D-431E-BA5C-815FC720A0F9}"/>
          </ac:spMkLst>
        </pc:spChg>
        <pc:spChg chg="add mod">
          <ac:chgData name="Scofield, John" userId="04766af8-08bf-4f27-a8a4-706beaa96b52" providerId="ADAL" clId="{9C012BA4-619E-461E-B5F8-7E84CBAF2D48}" dt="2019-06-08T16:31:01.760" v="1614" actId="1076"/>
          <ac:spMkLst>
            <pc:docMk/>
            <pc:sldMk cId="1649854588" sldId="258"/>
            <ac:spMk id="11" creationId="{7BBF153B-5A8A-488A-9A69-30090CB95DE6}"/>
          </ac:spMkLst>
        </pc:spChg>
        <pc:inkChg chg="add del">
          <ac:chgData name="Scofield, John" userId="04766af8-08bf-4f27-a8a4-706beaa96b52" providerId="ADAL" clId="{9C012BA4-619E-461E-B5F8-7E84CBAF2D48}" dt="2019-06-08T16:31:28.398" v="1619" actId="9405"/>
          <ac:inkMkLst>
            <pc:docMk/>
            <pc:sldMk cId="1649854588" sldId="258"/>
            <ac:inkMk id="12" creationId="{785E61D0-F3F3-4833-B4F3-12CCE673B867}"/>
          </ac:inkMkLst>
        </pc:inkChg>
        <pc:inkChg chg="add del">
          <ac:chgData name="Scofield, John" userId="04766af8-08bf-4f27-a8a4-706beaa96b52" providerId="ADAL" clId="{9C012BA4-619E-461E-B5F8-7E84CBAF2D48}" dt="2019-06-08T16:31:40.992" v="1629" actId="9405"/>
          <ac:inkMkLst>
            <pc:docMk/>
            <pc:sldMk cId="1649854588" sldId="258"/>
            <ac:inkMk id="13" creationId="{C2A97B07-27CF-4AB6-B5FC-9E76A884796A}"/>
          </ac:inkMkLst>
        </pc:inkChg>
        <pc:inkChg chg="add del">
          <ac:chgData name="Scofield, John" userId="04766af8-08bf-4f27-a8a4-706beaa96b52" providerId="ADAL" clId="{9C012BA4-619E-461E-B5F8-7E84CBAF2D48}" dt="2019-06-08T16:31:40.560" v="1628" actId="9405"/>
          <ac:inkMkLst>
            <pc:docMk/>
            <pc:sldMk cId="1649854588" sldId="258"/>
            <ac:inkMk id="14" creationId="{E7EEE146-A472-44B1-BAB3-942AA4724F7F}"/>
          </ac:inkMkLst>
        </pc:inkChg>
        <pc:inkChg chg="add del">
          <ac:chgData name="Scofield, John" userId="04766af8-08bf-4f27-a8a4-706beaa96b52" providerId="ADAL" clId="{9C012BA4-619E-461E-B5F8-7E84CBAF2D48}" dt="2019-06-08T16:31:36.115" v="1624"/>
          <ac:inkMkLst>
            <pc:docMk/>
            <pc:sldMk cId="1649854588" sldId="258"/>
            <ac:inkMk id="15" creationId="{DCC4E2D7-D6AD-4BAE-8EC1-451652F761E9}"/>
          </ac:inkMkLst>
        </pc:inkChg>
        <pc:inkChg chg="add del">
          <ac:chgData name="Scofield, John" userId="04766af8-08bf-4f27-a8a4-706beaa96b52" providerId="ADAL" clId="{9C012BA4-619E-461E-B5F8-7E84CBAF2D48}" dt="2019-06-08T16:31:40.279" v="1627" actId="9405"/>
          <ac:inkMkLst>
            <pc:docMk/>
            <pc:sldMk cId="1649854588" sldId="258"/>
            <ac:inkMk id="16" creationId="{A72AD5C2-8778-427C-8F98-4EDCD2A7F66C}"/>
          </ac:inkMkLst>
        </pc:inkChg>
        <pc:inkChg chg="add">
          <ac:chgData name="Scofield, John" userId="04766af8-08bf-4f27-a8a4-706beaa96b52" providerId="ADAL" clId="{9C012BA4-619E-461E-B5F8-7E84CBAF2D48}" dt="2019-06-08T16:31:36.115" v="1624"/>
          <ac:inkMkLst>
            <pc:docMk/>
            <pc:sldMk cId="1649854588" sldId="258"/>
            <ac:inkMk id="17" creationId="{545E23B3-672D-413D-9DD3-099056DA2AF9}"/>
          </ac:inkMkLst>
        </pc:inkChg>
        <pc:inkChg chg="add del">
          <ac:chgData name="Scofield, John" userId="04766af8-08bf-4f27-a8a4-706beaa96b52" providerId="ADAL" clId="{9C012BA4-619E-461E-B5F8-7E84CBAF2D48}" dt="2019-06-08T16:31:40.009" v="1626" actId="9405"/>
          <ac:inkMkLst>
            <pc:docMk/>
            <pc:sldMk cId="1649854588" sldId="258"/>
            <ac:inkMk id="18" creationId="{8DFCF539-85A4-4590-8D39-65E16702D120}"/>
          </ac:inkMkLst>
        </pc:inkChg>
        <pc:cxnChg chg="add mod">
          <ac:chgData name="Scofield, John" userId="04766af8-08bf-4f27-a8a4-706beaa96b52" providerId="ADAL" clId="{9C012BA4-619E-461E-B5F8-7E84CBAF2D48}" dt="2019-06-08T16:32:25.917" v="1642" actId="14100"/>
          <ac:cxnSpMkLst>
            <pc:docMk/>
            <pc:sldMk cId="1649854588" sldId="258"/>
            <ac:cxnSpMk id="20" creationId="{6306B91C-76A7-4FA3-8FC0-1D9FC6B4F97D}"/>
          </ac:cxnSpMkLst>
        </pc:cxnChg>
        <pc:cxnChg chg="add mod">
          <ac:chgData name="Scofield, John" userId="04766af8-08bf-4f27-a8a4-706beaa96b52" providerId="ADAL" clId="{9C012BA4-619E-461E-B5F8-7E84CBAF2D48}" dt="2019-06-08T16:32:04.924" v="1634" actId="14100"/>
          <ac:cxnSpMkLst>
            <pc:docMk/>
            <pc:sldMk cId="1649854588" sldId="258"/>
            <ac:cxnSpMk id="21" creationId="{7AE1C847-39CF-4942-B297-5D49458663FB}"/>
          </ac:cxnSpMkLst>
        </pc:cxnChg>
        <pc:cxnChg chg="add mod">
          <ac:chgData name="Scofield, John" userId="04766af8-08bf-4f27-a8a4-706beaa96b52" providerId="ADAL" clId="{9C012BA4-619E-461E-B5F8-7E84CBAF2D48}" dt="2019-06-08T16:32:11.176" v="1637" actId="14100"/>
          <ac:cxnSpMkLst>
            <pc:docMk/>
            <pc:sldMk cId="1649854588" sldId="258"/>
            <ac:cxnSpMk id="23" creationId="{B8E27D69-F861-4C7B-B57E-9E90C676612E}"/>
          </ac:cxnSpMkLst>
        </pc:cxnChg>
        <pc:cxnChg chg="add mod">
          <ac:chgData name="Scofield, John" userId="04766af8-08bf-4f27-a8a4-706beaa96b52" providerId="ADAL" clId="{9C012BA4-619E-461E-B5F8-7E84CBAF2D48}" dt="2019-06-08T16:32:21.029" v="1640" actId="14100"/>
          <ac:cxnSpMkLst>
            <pc:docMk/>
            <pc:sldMk cId="1649854588" sldId="258"/>
            <ac:cxnSpMk id="25" creationId="{1D858751-A617-4259-A895-3432BEB18960}"/>
          </ac:cxnSpMkLst>
        </pc:cxnChg>
      </pc:sldChg>
      <pc:sldChg chg="modSp add modAnim">
        <pc:chgData name="Scofield, John" userId="04766af8-08bf-4f27-a8a4-706beaa96b52" providerId="ADAL" clId="{9C012BA4-619E-461E-B5F8-7E84CBAF2D48}" dt="2019-06-08T17:48:11.946" v="3708"/>
        <pc:sldMkLst>
          <pc:docMk/>
          <pc:sldMk cId="2778314201" sldId="259"/>
        </pc:sldMkLst>
        <pc:spChg chg="mod">
          <ac:chgData name="Scofield, John" userId="04766af8-08bf-4f27-a8a4-706beaa96b52" providerId="ADAL" clId="{9C012BA4-619E-461E-B5F8-7E84CBAF2D48}" dt="2019-06-08T16:39:23.685" v="1667" actId="20577"/>
          <ac:spMkLst>
            <pc:docMk/>
            <pc:sldMk cId="2778314201" sldId="259"/>
            <ac:spMk id="2" creationId="{6C13EA1F-206C-4964-9359-53749084A32B}"/>
          </ac:spMkLst>
        </pc:spChg>
        <pc:spChg chg="mod">
          <ac:chgData name="Scofield, John" userId="04766af8-08bf-4f27-a8a4-706beaa96b52" providerId="ADAL" clId="{9C012BA4-619E-461E-B5F8-7E84CBAF2D48}" dt="2019-06-08T16:50:33.807" v="2304" actId="20577"/>
          <ac:spMkLst>
            <pc:docMk/>
            <pc:sldMk cId="2778314201" sldId="259"/>
            <ac:spMk id="3" creationId="{D0B9C983-24C4-4ED3-B14D-178EDAC4B8C9}"/>
          </ac:spMkLst>
        </pc:spChg>
        <pc:spChg chg="mod">
          <ac:chgData name="Scofield, John" userId="04766af8-08bf-4f27-a8a4-706beaa96b52" providerId="ADAL" clId="{9C012BA4-619E-461E-B5F8-7E84CBAF2D48}" dt="2019-06-08T16:39:19.779" v="1644" actId="27636"/>
          <ac:spMkLst>
            <pc:docMk/>
            <pc:sldMk cId="2778314201" sldId="259"/>
            <ac:spMk id="4" creationId="{FD580956-10C8-4650-8BB4-362D14B09AC2}"/>
          </ac:spMkLst>
        </pc:spChg>
      </pc:sldChg>
      <pc:sldChg chg="addSp delSp modSp add modAnim">
        <pc:chgData name="Scofield, John" userId="04766af8-08bf-4f27-a8a4-706beaa96b52" providerId="ADAL" clId="{9C012BA4-619E-461E-B5F8-7E84CBAF2D48}" dt="2019-06-08T17:49:14.207" v="3715"/>
        <pc:sldMkLst>
          <pc:docMk/>
          <pc:sldMk cId="3812604091" sldId="260"/>
        </pc:sldMkLst>
        <pc:spChg chg="mod">
          <ac:chgData name="Scofield, John" userId="04766af8-08bf-4f27-a8a4-706beaa96b52" providerId="ADAL" clId="{9C012BA4-619E-461E-B5F8-7E84CBAF2D48}" dt="2019-06-08T16:52:17.521" v="2329" actId="20577"/>
          <ac:spMkLst>
            <pc:docMk/>
            <pc:sldMk cId="3812604091" sldId="260"/>
            <ac:spMk id="2" creationId="{CC710CEB-395C-4F3B-ADA4-0EF745FEC6A9}"/>
          </ac:spMkLst>
        </pc:spChg>
        <pc:spChg chg="mod">
          <ac:chgData name="Scofield, John" userId="04766af8-08bf-4f27-a8a4-706beaa96b52" providerId="ADAL" clId="{9C012BA4-619E-461E-B5F8-7E84CBAF2D48}" dt="2019-06-08T16:55:16.768" v="2629" actId="27636"/>
          <ac:spMkLst>
            <pc:docMk/>
            <pc:sldMk cId="3812604091" sldId="260"/>
            <ac:spMk id="3" creationId="{7B69039B-EAFA-4811-B35C-46AC2884D04F}"/>
          </ac:spMkLst>
        </pc:spChg>
        <pc:spChg chg="mod">
          <ac:chgData name="Scofield, John" userId="04766af8-08bf-4f27-a8a4-706beaa96b52" providerId="ADAL" clId="{9C012BA4-619E-461E-B5F8-7E84CBAF2D48}" dt="2019-06-08T16:52:13.652" v="2306" actId="27636"/>
          <ac:spMkLst>
            <pc:docMk/>
            <pc:sldMk cId="3812604091" sldId="260"/>
            <ac:spMk id="4" creationId="{2F69ADC7-EC60-4AAD-8763-F0C8C21BAD72}"/>
          </ac:spMkLst>
        </pc:spChg>
        <pc:spChg chg="add del">
          <ac:chgData name="Scofield, John" userId="04766af8-08bf-4f27-a8a4-706beaa96b52" providerId="ADAL" clId="{9C012BA4-619E-461E-B5F8-7E84CBAF2D48}" dt="2019-06-08T16:57:10.701" v="2641" actId="478"/>
          <ac:spMkLst>
            <pc:docMk/>
            <pc:sldMk cId="3812604091" sldId="260"/>
            <ac:spMk id="5" creationId="{4A162C2C-A963-4378-A731-9022D86C7825}"/>
          </ac:spMkLst>
        </pc:spChg>
        <pc:picChg chg="add mod">
          <ac:chgData name="Scofield, John" userId="04766af8-08bf-4f27-a8a4-706beaa96b52" providerId="ADAL" clId="{9C012BA4-619E-461E-B5F8-7E84CBAF2D48}" dt="2019-06-08T16:56:40.548" v="2637" actId="1076"/>
          <ac:picMkLst>
            <pc:docMk/>
            <pc:sldMk cId="3812604091" sldId="260"/>
            <ac:picMk id="1026" creationId="{1B6718C6-8241-45EE-AD57-28E8F83FCC9C}"/>
          </ac:picMkLst>
        </pc:picChg>
        <pc:picChg chg="add mod">
          <ac:chgData name="Scofield, John" userId="04766af8-08bf-4f27-a8a4-706beaa96b52" providerId="ADAL" clId="{9C012BA4-619E-461E-B5F8-7E84CBAF2D48}" dt="2019-06-08T16:57:32.497" v="2666" actId="1037"/>
          <ac:picMkLst>
            <pc:docMk/>
            <pc:sldMk cId="3812604091" sldId="260"/>
            <ac:picMk id="1028" creationId="{5465B327-7E59-4507-94EB-4E7DA4628838}"/>
          </ac:picMkLst>
        </pc:picChg>
        <pc:picChg chg="add mod">
          <ac:chgData name="Scofield, John" userId="04766af8-08bf-4f27-a8a4-706beaa96b52" providerId="ADAL" clId="{9C012BA4-619E-461E-B5F8-7E84CBAF2D48}" dt="2019-06-08T16:57:42.267" v="2669" actId="1076"/>
          <ac:picMkLst>
            <pc:docMk/>
            <pc:sldMk cId="3812604091" sldId="260"/>
            <ac:picMk id="1032" creationId="{653EF6EB-0C5C-4490-B1D2-8F760B151B84}"/>
          </ac:picMkLst>
        </pc:picChg>
        <pc:picChg chg="add mod">
          <ac:chgData name="Scofield, John" userId="04766af8-08bf-4f27-a8a4-706beaa96b52" providerId="ADAL" clId="{9C012BA4-619E-461E-B5F8-7E84CBAF2D48}" dt="2019-06-08T16:58:19.922" v="2676" actId="1076"/>
          <ac:picMkLst>
            <pc:docMk/>
            <pc:sldMk cId="3812604091" sldId="260"/>
            <ac:picMk id="1034" creationId="{7717E815-EAD8-4730-BC09-BD12B1D68EB9}"/>
          </ac:picMkLst>
        </pc:picChg>
      </pc:sldChg>
      <pc:sldChg chg="addSp delSp modSp add modAnim">
        <pc:chgData name="Scofield, John" userId="04766af8-08bf-4f27-a8a4-706beaa96b52" providerId="ADAL" clId="{9C012BA4-619E-461E-B5F8-7E84CBAF2D48}" dt="2019-06-08T17:51:02.537" v="3729"/>
        <pc:sldMkLst>
          <pc:docMk/>
          <pc:sldMk cId="3756780678" sldId="261"/>
        </pc:sldMkLst>
        <pc:spChg chg="mod">
          <ac:chgData name="Scofield, John" userId="04766af8-08bf-4f27-a8a4-706beaa96b52" providerId="ADAL" clId="{9C012BA4-619E-461E-B5F8-7E84CBAF2D48}" dt="2019-06-08T17:04:19.506" v="2699" actId="20577"/>
          <ac:spMkLst>
            <pc:docMk/>
            <pc:sldMk cId="3756780678" sldId="261"/>
            <ac:spMk id="2" creationId="{659BEB63-325D-4BEB-A2BC-C8AA7AE0C6CF}"/>
          </ac:spMkLst>
        </pc:spChg>
        <pc:spChg chg="mod">
          <ac:chgData name="Scofield, John" userId="04766af8-08bf-4f27-a8a4-706beaa96b52" providerId="ADAL" clId="{9C012BA4-619E-461E-B5F8-7E84CBAF2D48}" dt="2019-06-08T17:29:11.950" v="3000" actId="5793"/>
          <ac:spMkLst>
            <pc:docMk/>
            <pc:sldMk cId="3756780678" sldId="261"/>
            <ac:spMk id="3" creationId="{5B4861FD-CF2D-46DC-9F44-24A75A9D6CC5}"/>
          </ac:spMkLst>
        </pc:spChg>
        <pc:spChg chg="mod">
          <ac:chgData name="Scofield, John" userId="04766af8-08bf-4f27-a8a4-706beaa96b52" providerId="ADAL" clId="{9C012BA4-619E-461E-B5F8-7E84CBAF2D48}" dt="2019-06-08T17:04:15.198" v="2678" actId="27636"/>
          <ac:spMkLst>
            <pc:docMk/>
            <pc:sldMk cId="3756780678" sldId="261"/>
            <ac:spMk id="4" creationId="{5A28E660-AD27-49AA-A987-B6E595F2677F}"/>
          </ac:spMkLst>
        </pc:spChg>
        <pc:spChg chg="add mod">
          <ac:chgData name="Scofield, John" userId="04766af8-08bf-4f27-a8a4-706beaa96b52" providerId="ADAL" clId="{9C012BA4-619E-461E-B5F8-7E84CBAF2D48}" dt="2019-06-08T17:20:22.966" v="2945" actId="1076"/>
          <ac:spMkLst>
            <pc:docMk/>
            <pc:sldMk cId="3756780678" sldId="261"/>
            <ac:spMk id="5" creationId="{89E4DC27-E378-44F8-B5ED-4325F3BCCF6F}"/>
          </ac:spMkLst>
        </pc:spChg>
        <pc:spChg chg="add mod">
          <ac:chgData name="Scofield, John" userId="04766af8-08bf-4f27-a8a4-706beaa96b52" providerId="ADAL" clId="{9C012BA4-619E-461E-B5F8-7E84CBAF2D48}" dt="2019-06-08T17:20:39.303" v="2953" actId="20577"/>
          <ac:spMkLst>
            <pc:docMk/>
            <pc:sldMk cId="3756780678" sldId="261"/>
            <ac:spMk id="8" creationId="{6727DEE2-46C6-47B5-8846-31EE426826A4}"/>
          </ac:spMkLst>
        </pc:spChg>
        <pc:picChg chg="add del mod">
          <ac:chgData name="Scofield, John" userId="04766af8-08bf-4f27-a8a4-706beaa96b52" providerId="ADAL" clId="{9C012BA4-619E-461E-B5F8-7E84CBAF2D48}" dt="2019-06-08T17:18:35.263" v="2934" actId="478"/>
          <ac:picMkLst>
            <pc:docMk/>
            <pc:sldMk cId="3756780678" sldId="261"/>
            <ac:picMk id="2050" creationId="{32DBE63D-ECFA-4584-B41F-AA48B4122384}"/>
          </ac:picMkLst>
        </pc:picChg>
        <pc:picChg chg="add mod">
          <ac:chgData name="Scofield, John" userId="04766af8-08bf-4f27-a8a4-706beaa96b52" providerId="ADAL" clId="{9C012BA4-619E-461E-B5F8-7E84CBAF2D48}" dt="2019-06-08T17:20:26.860" v="2948" actId="1076"/>
          <ac:picMkLst>
            <pc:docMk/>
            <pc:sldMk cId="3756780678" sldId="261"/>
            <ac:picMk id="2052" creationId="{9EB7476E-7813-4F9F-A6D9-D42B9BC02BA4}"/>
          </ac:picMkLst>
        </pc:picChg>
      </pc:sldChg>
      <pc:sldChg chg="addSp modSp add modAnim">
        <pc:chgData name="Scofield, John" userId="04766af8-08bf-4f27-a8a4-706beaa96b52" providerId="ADAL" clId="{9C012BA4-619E-461E-B5F8-7E84CBAF2D48}" dt="2019-06-10T00:35:16.874" v="3785" actId="20577"/>
        <pc:sldMkLst>
          <pc:docMk/>
          <pc:sldMk cId="4207661111" sldId="262"/>
        </pc:sldMkLst>
        <pc:spChg chg="mod">
          <ac:chgData name="Scofield, John" userId="04766af8-08bf-4f27-a8a4-706beaa96b52" providerId="ADAL" clId="{9C012BA4-619E-461E-B5F8-7E84CBAF2D48}" dt="2019-06-08T17:33:22.100" v="3038" actId="20577"/>
          <ac:spMkLst>
            <pc:docMk/>
            <pc:sldMk cId="4207661111" sldId="262"/>
            <ac:spMk id="2" creationId="{81A899ED-7654-4E16-B522-74A9CF13A9BD}"/>
          </ac:spMkLst>
        </pc:spChg>
        <pc:spChg chg="mod">
          <ac:chgData name="Scofield, John" userId="04766af8-08bf-4f27-a8a4-706beaa96b52" providerId="ADAL" clId="{9C012BA4-619E-461E-B5F8-7E84CBAF2D48}" dt="2019-06-10T00:35:16.874" v="3785" actId="20577"/>
          <ac:spMkLst>
            <pc:docMk/>
            <pc:sldMk cId="4207661111" sldId="262"/>
            <ac:spMk id="3" creationId="{D9F66C5F-928F-4686-B0E0-BFA551640049}"/>
          </ac:spMkLst>
        </pc:spChg>
        <pc:spChg chg="mod">
          <ac:chgData name="Scofield, John" userId="04766af8-08bf-4f27-a8a4-706beaa96b52" providerId="ADAL" clId="{9C012BA4-619E-461E-B5F8-7E84CBAF2D48}" dt="2019-06-08T17:33:16.093" v="3002" actId="27636"/>
          <ac:spMkLst>
            <pc:docMk/>
            <pc:sldMk cId="4207661111" sldId="262"/>
            <ac:spMk id="4" creationId="{B1E8EAAE-89E7-4916-9E90-7A21A6D8D07E}"/>
          </ac:spMkLst>
        </pc:spChg>
        <pc:spChg chg="add mod">
          <ac:chgData name="Scofield, John" userId="04766af8-08bf-4f27-a8a4-706beaa96b52" providerId="ADAL" clId="{9C012BA4-619E-461E-B5F8-7E84CBAF2D48}" dt="2019-06-08T17:38:36.296" v="3701" actId="207"/>
          <ac:spMkLst>
            <pc:docMk/>
            <pc:sldMk cId="4207661111" sldId="262"/>
            <ac:spMk id="5" creationId="{FEE08A7A-D583-4036-8820-A2BC718BAD08}"/>
          </ac:spMkLst>
        </pc:spChg>
      </pc:sldChg>
    </pc:docChg>
  </pc:docChgLst>
  <pc:docChgLst>
    <pc:chgData name="Scofield, John" userId="04766af8-08bf-4f27-a8a4-706beaa96b52" providerId="ADAL" clId="{3CE7BEC6-056D-4181-AB30-4D3B8978BA3A}"/>
    <pc:docChg chg="custSel modSld">
      <pc:chgData name="Scofield, John" userId="04766af8-08bf-4f27-a8a4-706beaa96b52" providerId="ADAL" clId="{3CE7BEC6-056D-4181-AB30-4D3B8978BA3A}" dt="2019-05-21T21:24:19.119" v="36" actId="14"/>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04596-28E0-48F0-8FF9-810E9DD2C319}" type="datetimeFigureOut">
              <a:rPr lang="en-US" smtClean="0"/>
              <a:t>6/9/2019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57264-6346-494A-AF73-3CF5F578582C}" type="slidenum">
              <a:rPr lang="en-US" smtClean="0"/>
              <a:t>‹#›</a:t>
            </a:fld>
            <a:endParaRPr lang="en-US"/>
          </a:p>
        </p:txBody>
      </p:sp>
    </p:spTree>
    <p:extLst>
      <p:ext uri="{BB962C8B-B14F-4D97-AF65-F5344CB8AC3E}">
        <p14:creationId xmlns:p14="http://schemas.microsoft.com/office/powerpoint/2010/main" val="403439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1E24289-B81E-4C12-9565-BAA685EA2EF6}" type="datetime1">
              <a:rPr lang="en-US" smtClean="0"/>
              <a:t>6/9/2019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3189501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CBA6F-2EF9-4D23-BB04-93D42F68ED6E}"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351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F4E05-A698-45E3-9C95-F98DC65112B3}"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361595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ECFFB-CB7B-4C58-B7EC-8579B5E5F200}"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348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1602B-3E6D-40ED-80BC-87F5D02CD2C5}"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68712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1213BF-2B39-4801-A60B-7621EFD6A74F}" type="datetime1">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771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ABEAEB-CFC6-48A3-B7D5-77F61E212D81}" type="datetime1">
              <a:rPr lang="en-US" smtClean="0"/>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19A740-F4D7-45E7-BE73-B52810E44CB7}"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079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A354E-B39F-4026-A4F5-E634F326B737}" type="datetime1">
              <a:rPr lang="en-US" smtClean="0"/>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257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B2BE4-BCD0-40B1-8538-8B8FF8E80C66}" type="datetime1">
              <a:rPr lang="en-US" smtClean="0"/>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19A740-F4D7-45E7-BE73-B52810E44CB7}"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62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BC6DCF-2CDD-4168-A72A-275FC99014F3}" type="datetime1">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20426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6A9B0C-F3EB-4E13-837D-25EE8CB06674}" type="datetime1">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321544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74FC465F-E115-4FA0-9ABC-EC0B47AF5ADA}" type="datetime1">
              <a:rPr lang="en-US" smtClean="0"/>
              <a:t>6/9/2019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F019A740-F4D7-45E7-BE73-B52810E44CB7}" type="slidenum">
              <a:rPr lang="en-US" smtClean="0"/>
              <a:t>‹#›</a:t>
            </a:fld>
            <a:endParaRPr lang="en-US"/>
          </a:p>
        </p:txBody>
      </p:sp>
    </p:spTree>
    <p:extLst>
      <p:ext uri="{BB962C8B-B14F-4D97-AF65-F5344CB8AC3E}">
        <p14:creationId xmlns:p14="http://schemas.microsoft.com/office/powerpoint/2010/main" val="59837264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4800" dirty="0">
                <a:latin typeface="Arial" panose="020B0604020202020204" pitchFamily="34" charset="0"/>
                <a:cs typeface="Arial" panose="020B0604020202020204" pitchFamily="34" charset="0"/>
              </a:rPr>
              <a:t>Psychological Measurement</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1</a:t>
            </a:fld>
            <a:endParaRPr lang="en-US"/>
          </a:p>
        </p:txBody>
      </p:sp>
    </p:spTree>
    <p:extLst>
      <p:ext uri="{BB962C8B-B14F-4D97-AF65-F5344CB8AC3E}">
        <p14:creationId xmlns:p14="http://schemas.microsoft.com/office/powerpoint/2010/main" val="421771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7151-2BE2-4457-9B77-C4C3F120FBBB}"/>
              </a:ext>
            </a:extLst>
          </p:cNvPr>
          <p:cNvSpPr>
            <a:spLocks noGrp="1"/>
          </p:cNvSpPr>
          <p:nvPr>
            <p:ph type="title"/>
          </p:nvPr>
        </p:nvSpPr>
        <p:spPr/>
        <p:txBody>
          <a:bodyPr/>
          <a:lstStyle/>
          <a:p>
            <a:r>
              <a:rPr lang="en-US" dirty="0"/>
              <a:t>What is measurement?</a:t>
            </a:r>
          </a:p>
        </p:txBody>
      </p:sp>
      <p:sp>
        <p:nvSpPr>
          <p:cNvPr id="3" name="Content Placeholder 2">
            <a:extLst>
              <a:ext uri="{FF2B5EF4-FFF2-40B4-BE49-F238E27FC236}">
                <a16:creationId xmlns:a16="http://schemas.microsoft.com/office/drawing/2014/main" id="{3FF39AF4-83A2-4B8A-97EC-CD9FB437D8C2}"/>
              </a:ext>
            </a:extLst>
          </p:cNvPr>
          <p:cNvSpPr>
            <a:spLocks noGrp="1"/>
          </p:cNvSpPr>
          <p:nvPr>
            <p:ph idx="1"/>
          </p:nvPr>
        </p:nvSpPr>
        <p:spPr/>
        <p:txBody>
          <a:bodyPr/>
          <a:lstStyle/>
          <a:p>
            <a:r>
              <a:rPr lang="en-US" b="1" i="1" dirty="0"/>
              <a:t>Psychological Measurement – </a:t>
            </a:r>
            <a:r>
              <a:rPr lang="en-US" dirty="0"/>
              <a:t>The assignment of scores to individuals so that scores represent some characteristic of the individuals</a:t>
            </a:r>
          </a:p>
          <a:p>
            <a:pPr lvl="1"/>
            <a:r>
              <a:rPr lang="en-US" dirty="0"/>
              <a:t>You weigh yourself by stepping on a scale. </a:t>
            </a:r>
          </a:p>
          <a:p>
            <a:pPr lvl="1"/>
            <a:r>
              <a:rPr lang="en-US" dirty="0"/>
              <a:t>You check the temperature with a thermometer.</a:t>
            </a:r>
          </a:p>
          <a:p>
            <a:r>
              <a:rPr lang="en-US" dirty="0"/>
              <a:t>You don’t need special instruments to measure something, just a systematic procedure for assigning scores to individuals.</a:t>
            </a:r>
          </a:p>
          <a:p>
            <a:pPr lvl="1"/>
            <a:r>
              <a:rPr lang="en-US" dirty="0"/>
              <a:t>Working Memory capacity (ability to hold and manipulate several items in mind at any given time)</a:t>
            </a:r>
          </a:p>
          <a:p>
            <a:pPr lvl="1"/>
            <a:r>
              <a:rPr lang="en-US" dirty="0"/>
              <a:t>You can measure working memory capacity using a digit span task</a:t>
            </a:r>
          </a:p>
          <a:p>
            <a:pPr lvl="2"/>
            <a:r>
              <a:rPr lang="en-US" dirty="0"/>
              <a:t>You start by reading a list of 2 items to a participant, and ask them to recite it backwards. --- gradually increase list length</a:t>
            </a:r>
          </a:p>
          <a:p>
            <a:pPr lvl="2"/>
            <a:r>
              <a:rPr lang="en-US" dirty="0"/>
              <a:t>Measure working memory by the maximum numbers they can correctly recite before making a mistake.</a:t>
            </a:r>
          </a:p>
          <a:p>
            <a:pPr lvl="1"/>
            <a:endParaRPr lang="en-US" dirty="0"/>
          </a:p>
        </p:txBody>
      </p:sp>
      <p:sp>
        <p:nvSpPr>
          <p:cNvPr id="4" name="Slide Number Placeholder 3">
            <a:extLst>
              <a:ext uri="{FF2B5EF4-FFF2-40B4-BE49-F238E27FC236}">
                <a16:creationId xmlns:a16="http://schemas.microsoft.com/office/drawing/2014/main" id="{35DC1B7C-A226-4A5A-A6A9-93EBC6A85F43}"/>
              </a:ext>
            </a:extLst>
          </p:cNvPr>
          <p:cNvSpPr>
            <a:spLocks noGrp="1"/>
          </p:cNvSpPr>
          <p:nvPr>
            <p:ph type="sldNum" sz="quarter" idx="12"/>
          </p:nvPr>
        </p:nvSpPr>
        <p:spPr/>
        <p:txBody>
          <a:bodyPr>
            <a:normAutofit lnSpcReduction="10000"/>
          </a:bodyPr>
          <a:lstStyle/>
          <a:p>
            <a:fld id="{F019A740-F4D7-45E7-BE73-B52810E44CB7}" type="slidenum">
              <a:rPr lang="en-US" smtClean="0"/>
              <a:t>2</a:t>
            </a:fld>
            <a:endParaRPr lang="en-US"/>
          </a:p>
        </p:txBody>
      </p:sp>
    </p:spTree>
    <p:extLst>
      <p:ext uri="{BB962C8B-B14F-4D97-AF65-F5344CB8AC3E}">
        <p14:creationId xmlns:p14="http://schemas.microsoft.com/office/powerpoint/2010/main" val="293969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A87B-B28D-42C1-BB7B-36A80C4DAC8E}"/>
              </a:ext>
            </a:extLst>
          </p:cNvPr>
          <p:cNvSpPr>
            <a:spLocks noGrp="1"/>
          </p:cNvSpPr>
          <p:nvPr>
            <p:ph type="title"/>
          </p:nvPr>
        </p:nvSpPr>
        <p:spPr/>
        <p:txBody>
          <a:bodyPr/>
          <a:lstStyle/>
          <a:p>
            <a:r>
              <a:rPr lang="en-US" dirty="0"/>
              <a:t>Constructs</a:t>
            </a:r>
          </a:p>
        </p:txBody>
      </p:sp>
      <p:sp>
        <p:nvSpPr>
          <p:cNvPr id="3" name="Content Placeholder 2">
            <a:extLst>
              <a:ext uri="{FF2B5EF4-FFF2-40B4-BE49-F238E27FC236}">
                <a16:creationId xmlns:a16="http://schemas.microsoft.com/office/drawing/2014/main" id="{3B537456-0CBE-4674-911F-BDE13E8B16EB}"/>
              </a:ext>
            </a:extLst>
          </p:cNvPr>
          <p:cNvSpPr>
            <a:spLocks noGrp="1"/>
          </p:cNvSpPr>
          <p:nvPr>
            <p:ph idx="1"/>
          </p:nvPr>
        </p:nvSpPr>
        <p:spPr>
          <a:xfrm>
            <a:off x="1261872" y="1820863"/>
            <a:ext cx="8595360" cy="4351337"/>
          </a:xfrm>
        </p:spPr>
        <p:txBody>
          <a:bodyPr/>
          <a:lstStyle/>
          <a:p>
            <a:r>
              <a:rPr lang="en-US" dirty="0"/>
              <a:t>Somethings are easy to measure. Other things in psychology aren’t directly observable – difficult to measure.</a:t>
            </a:r>
          </a:p>
          <a:p>
            <a:r>
              <a:rPr lang="en-US" dirty="0"/>
              <a:t>You can’t assess someone’s intelligence by looking at them as you might do for how tall someone is. You can’t tell anything about someone’s personality by looking at them. These are called </a:t>
            </a:r>
            <a:r>
              <a:rPr lang="en-US" b="1" i="1" dirty="0"/>
              <a:t>constructs </a:t>
            </a:r>
            <a:r>
              <a:rPr lang="en-US" dirty="0"/>
              <a:t>because they can’t be observed directly.</a:t>
            </a:r>
          </a:p>
          <a:p>
            <a:r>
              <a:rPr lang="en-US" dirty="0"/>
              <a:t>To measure intelligence:</a:t>
            </a:r>
          </a:p>
        </p:txBody>
      </p:sp>
      <p:sp>
        <p:nvSpPr>
          <p:cNvPr id="4" name="Slide Number Placeholder 3">
            <a:extLst>
              <a:ext uri="{FF2B5EF4-FFF2-40B4-BE49-F238E27FC236}">
                <a16:creationId xmlns:a16="http://schemas.microsoft.com/office/drawing/2014/main" id="{79057743-5518-44D4-9A9A-6E8FB63253F1}"/>
              </a:ext>
            </a:extLst>
          </p:cNvPr>
          <p:cNvSpPr>
            <a:spLocks noGrp="1"/>
          </p:cNvSpPr>
          <p:nvPr>
            <p:ph type="sldNum" sz="quarter" idx="12"/>
          </p:nvPr>
        </p:nvSpPr>
        <p:spPr/>
        <p:txBody>
          <a:bodyPr>
            <a:normAutofit lnSpcReduction="10000"/>
          </a:bodyPr>
          <a:lstStyle/>
          <a:p>
            <a:fld id="{F019A740-F4D7-45E7-BE73-B52810E44CB7}" type="slidenum">
              <a:rPr lang="en-US" smtClean="0"/>
              <a:t>3</a:t>
            </a:fld>
            <a:endParaRPr lang="en-US"/>
          </a:p>
        </p:txBody>
      </p:sp>
      <p:sp>
        <p:nvSpPr>
          <p:cNvPr id="6" name="Oval 5">
            <a:extLst>
              <a:ext uri="{FF2B5EF4-FFF2-40B4-BE49-F238E27FC236}">
                <a16:creationId xmlns:a16="http://schemas.microsoft.com/office/drawing/2014/main" id="{8F237350-0685-47B4-BF95-907C67D6BBA0}"/>
              </a:ext>
            </a:extLst>
          </p:cNvPr>
          <p:cNvSpPr/>
          <p:nvPr/>
        </p:nvSpPr>
        <p:spPr>
          <a:xfrm>
            <a:off x="1706554" y="4922595"/>
            <a:ext cx="1540299" cy="139849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8854FD0-8B2C-4140-9585-77AC45D0CC2F}"/>
              </a:ext>
            </a:extLst>
          </p:cNvPr>
          <p:cNvSpPr txBox="1"/>
          <p:nvPr/>
        </p:nvSpPr>
        <p:spPr>
          <a:xfrm>
            <a:off x="2102631" y="4785117"/>
            <a:ext cx="1090434" cy="1323439"/>
          </a:xfrm>
          <a:prstGeom prst="rect">
            <a:avLst/>
          </a:prstGeom>
          <a:noFill/>
        </p:spPr>
        <p:txBody>
          <a:bodyPr wrap="square" rtlCol="0">
            <a:spAutoFit/>
          </a:bodyPr>
          <a:lstStyle/>
          <a:p>
            <a:r>
              <a:rPr lang="en-US" sz="8000" dirty="0">
                <a:latin typeface="Bahnschrift SemiLight" panose="020B0502040204020203" pitchFamily="34" charset="0"/>
                <a:cs typeface="AngsanaUPC" panose="020B0502040204020203" pitchFamily="18" charset="-34"/>
              </a:rPr>
              <a:t>g</a:t>
            </a:r>
            <a:endParaRPr lang="en-US" dirty="0">
              <a:latin typeface="Bahnschrift SemiLight" panose="020B0502040204020203" pitchFamily="34" charset="0"/>
              <a:cs typeface="AngsanaUPC" panose="020B0502040204020203" pitchFamily="18" charset="-34"/>
            </a:endParaRPr>
          </a:p>
        </p:txBody>
      </p:sp>
      <p:sp>
        <p:nvSpPr>
          <p:cNvPr id="8" name="TextBox 7">
            <a:extLst>
              <a:ext uri="{FF2B5EF4-FFF2-40B4-BE49-F238E27FC236}">
                <a16:creationId xmlns:a16="http://schemas.microsoft.com/office/drawing/2014/main" id="{55CAF9B0-42DC-4FED-AC4F-4307D3B6B02C}"/>
              </a:ext>
            </a:extLst>
          </p:cNvPr>
          <p:cNvSpPr txBox="1"/>
          <p:nvPr/>
        </p:nvSpPr>
        <p:spPr>
          <a:xfrm>
            <a:off x="3706905" y="4655928"/>
            <a:ext cx="2239547" cy="369332"/>
          </a:xfrm>
          <a:prstGeom prst="rect">
            <a:avLst/>
          </a:prstGeom>
          <a:solidFill>
            <a:schemeClr val="tx2">
              <a:lumMod val="40000"/>
              <a:lumOff val="60000"/>
            </a:schemeClr>
          </a:solidFill>
        </p:spPr>
        <p:txBody>
          <a:bodyPr wrap="square" rtlCol="0">
            <a:spAutoFit/>
          </a:bodyPr>
          <a:lstStyle/>
          <a:p>
            <a:r>
              <a:rPr lang="en-US" dirty="0"/>
              <a:t>Crystallized ability</a:t>
            </a:r>
          </a:p>
        </p:txBody>
      </p:sp>
      <p:sp>
        <p:nvSpPr>
          <p:cNvPr id="9" name="TextBox 8">
            <a:extLst>
              <a:ext uri="{FF2B5EF4-FFF2-40B4-BE49-F238E27FC236}">
                <a16:creationId xmlns:a16="http://schemas.microsoft.com/office/drawing/2014/main" id="{DCB3399E-41A6-4807-B83C-7EA072208646}"/>
              </a:ext>
            </a:extLst>
          </p:cNvPr>
          <p:cNvSpPr txBox="1"/>
          <p:nvPr/>
        </p:nvSpPr>
        <p:spPr>
          <a:xfrm>
            <a:off x="4822196" y="5188957"/>
            <a:ext cx="2239547" cy="369332"/>
          </a:xfrm>
          <a:prstGeom prst="rect">
            <a:avLst/>
          </a:prstGeom>
          <a:solidFill>
            <a:schemeClr val="tx2">
              <a:lumMod val="40000"/>
              <a:lumOff val="60000"/>
            </a:schemeClr>
          </a:solidFill>
        </p:spPr>
        <p:txBody>
          <a:bodyPr wrap="square" rtlCol="0">
            <a:spAutoFit/>
          </a:bodyPr>
          <a:lstStyle/>
          <a:p>
            <a:r>
              <a:rPr lang="en-US" dirty="0"/>
              <a:t>Processing speed</a:t>
            </a:r>
          </a:p>
        </p:txBody>
      </p:sp>
      <p:sp>
        <p:nvSpPr>
          <p:cNvPr id="10" name="TextBox 9">
            <a:extLst>
              <a:ext uri="{FF2B5EF4-FFF2-40B4-BE49-F238E27FC236}">
                <a16:creationId xmlns:a16="http://schemas.microsoft.com/office/drawing/2014/main" id="{30EE02DE-117D-431E-BA5C-815FC720A0F9}"/>
              </a:ext>
            </a:extLst>
          </p:cNvPr>
          <p:cNvSpPr txBox="1"/>
          <p:nvPr/>
        </p:nvSpPr>
        <p:spPr>
          <a:xfrm>
            <a:off x="6406505" y="5650666"/>
            <a:ext cx="2239547" cy="369332"/>
          </a:xfrm>
          <a:prstGeom prst="rect">
            <a:avLst/>
          </a:prstGeom>
          <a:solidFill>
            <a:schemeClr val="tx2">
              <a:lumMod val="40000"/>
              <a:lumOff val="60000"/>
            </a:schemeClr>
          </a:solidFill>
        </p:spPr>
        <p:txBody>
          <a:bodyPr wrap="square" rtlCol="0">
            <a:spAutoFit/>
          </a:bodyPr>
          <a:lstStyle/>
          <a:p>
            <a:r>
              <a:rPr lang="en-US" dirty="0"/>
              <a:t>Visuospatial ability</a:t>
            </a:r>
          </a:p>
        </p:txBody>
      </p:sp>
      <p:sp>
        <p:nvSpPr>
          <p:cNvPr id="11" name="TextBox 10">
            <a:extLst>
              <a:ext uri="{FF2B5EF4-FFF2-40B4-BE49-F238E27FC236}">
                <a16:creationId xmlns:a16="http://schemas.microsoft.com/office/drawing/2014/main" id="{7BBF153B-5A8A-488A-9A69-30090CB95DE6}"/>
              </a:ext>
            </a:extLst>
          </p:cNvPr>
          <p:cNvSpPr txBox="1"/>
          <p:nvPr/>
        </p:nvSpPr>
        <p:spPr>
          <a:xfrm>
            <a:off x="7767509" y="6182129"/>
            <a:ext cx="2239547" cy="369332"/>
          </a:xfrm>
          <a:prstGeom prst="rect">
            <a:avLst/>
          </a:prstGeom>
          <a:solidFill>
            <a:schemeClr val="tx2">
              <a:lumMod val="40000"/>
              <a:lumOff val="60000"/>
            </a:schemeClr>
          </a:solidFill>
        </p:spPr>
        <p:txBody>
          <a:bodyPr wrap="square" rtlCol="0">
            <a:spAutoFit/>
          </a:bodyPr>
          <a:lstStyle/>
          <a:p>
            <a:r>
              <a:rPr lang="en-US" dirty="0"/>
              <a:t>Memory</a:t>
            </a:r>
          </a:p>
        </p:txBody>
      </p:sp>
      <p:cxnSp>
        <p:nvCxnSpPr>
          <p:cNvPr id="20" name="Straight Arrow Connector 19">
            <a:extLst>
              <a:ext uri="{FF2B5EF4-FFF2-40B4-BE49-F238E27FC236}">
                <a16:creationId xmlns:a16="http://schemas.microsoft.com/office/drawing/2014/main" id="{6306B91C-76A7-4FA3-8FC0-1D9FC6B4F97D}"/>
              </a:ext>
            </a:extLst>
          </p:cNvPr>
          <p:cNvCxnSpPr>
            <a:cxnSpLocks/>
          </p:cNvCxnSpPr>
          <p:nvPr/>
        </p:nvCxnSpPr>
        <p:spPr>
          <a:xfrm flipV="1">
            <a:off x="2948573" y="4922139"/>
            <a:ext cx="640569" cy="86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E1C847-39CF-4942-B297-5D49458663FB}"/>
              </a:ext>
            </a:extLst>
          </p:cNvPr>
          <p:cNvCxnSpPr>
            <a:cxnSpLocks/>
          </p:cNvCxnSpPr>
          <p:nvPr/>
        </p:nvCxnSpPr>
        <p:spPr>
          <a:xfrm>
            <a:off x="3213440" y="5248981"/>
            <a:ext cx="1368747" cy="124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8E27D69-F861-4C7B-B57E-9E90C676612E}"/>
              </a:ext>
            </a:extLst>
          </p:cNvPr>
          <p:cNvCxnSpPr>
            <a:cxnSpLocks/>
          </p:cNvCxnSpPr>
          <p:nvPr/>
        </p:nvCxnSpPr>
        <p:spPr>
          <a:xfrm>
            <a:off x="3360542" y="5700465"/>
            <a:ext cx="2297002" cy="182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D858751-A617-4259-A895-3432BEB18960}"/>
              </a:ext>
            </a:extLst>
          </p:cNvPr>
          <p:cNvCxnSpPr>
            <a:cxnSpLocks/>
          </p:cNvCxnSpPr>
          <p:nvPr/>
        </p:nvCxnSpPr>
        <p:spPr>
          <a:xfrm>
            <a:off x="3193065" y="6027307"/>
            <a:ext cx="4333213" cy="39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85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EA1F-206C-4964-9359-53749084A32B}"/>
              </a:ext>
            </a:extLst>
          </p:cNvPr>
          <p:cNvSpPr>
            <a:spLocks noGrp="1"/>
          </p:cNvSpPr>
          <p:nvPr>
            <p:ph type="title"/>
          </p:nvPr>
        </p:nvSpPr>
        <p:spPr/>
        <p:txBody>
          <a:bodyPr/>
          <a:lstStyle/>
          <a:p>
            <a:r>
              <a:rPr lang="en-US" dirty="0"/>
              <a:t>Operational Definitions</a:t>
            </a:r>
          </a:p>
        </p:txBody>
      </p:sp>
      <p:sp>
        <p:nvSpPr>
          <p:cNvPr id="3" name="Content Placeholder 2">
            <a:extLst>
              <a:ext uri="{FF2B5EF4-FFF2-40B4-BE49-F238E27FC236}">
                <a16:creationId xmlns:a16="http://schemas.microsoft.com/office/drawing/2014/main" id="{D0B9C983-24C4-4ED3-B14D-178EDAC4B8C9}"/>
              </a:ext>
            </a:extLst>
          </p:cNvPr>
          <p:cNvSpPr>
            <a:spLocks noGrp="1"/>
          </p:cNvSpPr>
          <p:nvPr>
            <p:ph idx="1"/>
          </p:nvPr>
        </p:nvSpPr>
        <p:spPr/>
        <p:txBody>
          <a:bodyPr/>
          <a:lstStyle/>
          <a:p>
            <a:r>
              <a:rPr lang="en-US" dirty="0"/>
              <a:t>Operational definition – a definition of a variable in terms of precisely how it is going to be measured.</a:t>
            </a:r>
          </a:p>
          <a:p>
            <a:r>
              <a:rPr lang="en-US" dirty="0"/>
              <a:t>There are different categories (self-report measures, behavioral measures, physiological measures)</a:t>
            </a:r>
          </a:p>
          <a:p>
            <a:pPr lvl="1"/>
            <a:r>
              <a:rPr lang="en-US" dirty="0"/>
              <a:t>Self-report measures – people report on their own thoughts, feelings, or actions.</a:t>
            </a:r>
          </a:p>
          <a:p>
            <a:pPr lvl="1"/>
            <a:r>
              <a:rPr lang="en-US" dirty="0"/>
              <a:t>Behavioral measures – where some other aspect of participants’ behavior is observed and recorded (e.g. reaction time).</a:t>
            </a:r>
          </a:p>
          <a:p>
            <a:pPr lvl="1"/>
            <a:r>
              <a:rPr lang="en-US" dirty="0"/>
              <a:t>Physiological measures – recording a wide range of physiological processes – heart rate, galvanic skin response, brain activity</a:t>
            </a:r>
          </a:p>
          <a:p>
            <a:r>
              <a:rPr lang="en-US" dirty="0"/>
              <a:t>Not always one right/correct operational definitions</a:t>
            </a:r>
          </a:p>
        </p:txBody>
      </p:sp>
      <p:sp>
        <p:nvSpPr>
          <p:cNvPr id="4" name="Slide Number Placeholder 3">
            <a:extLst>
              <a:ext uri="{FF2B5EF4-FFF2-40B4-BE49-F238E27FC236}">
                <a16:creationId xmlns:a16="http://schemas.microsoft.com/office/drawing/2014/main" id="{FD580956-10C8-4650-8BB4-362D14B09AC2}"/>
              </a:ext>
            </a:extLst>
          </p:cNvPr>
          <p:cNvSpPr>
            <a:spLocks noGrp="1"/>
          </p:cNvSpPr>
          <p:nvPr>
            <p:ph type="sldNum" sz="quarter" idx="12"/>
          </p:nvPr>
        </p:nvSpPr>
        <p:spPr/>
        <p:txBody>
          <a:bodyPr>
            <a:normAutofit lnSpcReduction="10000"/>
          </a:bodyPr>
          <a:lstStyle/>
          <a:p>
            <a:fld id="{F019A740-F4D7-45E7-BE73-B52810E44CB7}" type="slidenum">
              <a:rPr lang="en-US" smtClean="0"/>
              <a:t>4</a:t>
            </a:fld>
            <a:endParaRPr lang="en-US"/>
          </a:p>
        </p:txBody>
      </p:sp>
    </p:spTree>
    <p:extLst>
      <p:ext uri="{BB962C8B-B14F-4D97-AF65-F5344CB8AC3E}">
        <p14:creationId xmlns:p14="http://schemas.microsoft.com/office/powerpoint/2010/main" val="277831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0CEB-395C-4F3B-ADA4-0EF745FEC6A9}"/>
              </a:ext>
            </a:extLst>
          </p:cNvPr>
          <p:cNvSpPr>
            <a:spLocks noGrp="1"/>
          </p:cNvSpPr>
          <p:nvPr>
            <p:ph type="title"/>
          </p:nvPr>
        </p:nvSpPr>
        <p:spPr/>
        <p:txBody>
          <a:bodyPr/>
          <a:lstStyle/>
          <a:p>
            <a:r>
              <a:rPr lang="en-US" dirty="0"/>
              <a:t>Operational Definitions</a:t>
            </a:r>
          </a:p>
        </p:txBody>
      </p:sp>
      <p:sp>
        <p:nvSpPr>
          <p:cNvPr id="3" name="Content Placeholder 2">
            <a:extLst>
              <a:ext uri="{FF2B5EF4-FFF2-40B4-BE49-F238E27FC236}">
                <a16:creationId xmlns:a16="http://schemas.microsoft.com/office/drawing/2014/main" id="{7B69039B-EAFA-4811-B35C-46AC2884D04F}"/>
              </a:ext>
            </a:extLst>
          </p:cNvPr>
          <p:cNvSpPr>
            <a:spLocks noGrp="1"/>
          </p:cNvSpPr>
          <p:nvPr>
            <p:ph idx="1"/>
          </p:nvPr>
        </p:nvSpPr>
        <p:spPr>
          <a:xfrm>
            <a:off x="1261872" y="1828800"/>
            <a:ext cx="5425175" cy="4351337"/>
          </a:xfrm>
        </p:spPr>
        <p:txBody>
          <a:bodyPr>
            <a:normAutofit lnSpcReduction="10000"/>
          </a:bodyPr>
          <a:lstStyle/>
          <a:p>
            <a:r>
              <a:rPr lang="en-US" dirty="0"/>
              <a:t>Examples:</a:t>
            </a:r>
          </a:p>
          <a:p>
            <a:r>
              <a:rPr lang="en-US" dirty="0"/>
              <a:t>Memory</a:t>
            </a:r>
          </a:p>
          <a:p>
            <a:pPr lvl="1"/>
            <a:r>
              <a:rPr lang="en-US" dirty="0"/>
              <a:t>Number of items recalled from a list</a:t>
            </a:r>
          </a:p>
          <a:p>
            <a:r>
              <a:rPr lang="en-US" dirty="0"/>
              <a:t>Cute Aggression</a:t>
            </a:r>
          </a:p>
          <a:p>
            <a:pPr lvl="1"/>
            <a:r>
              <a:rPr lang="en-US" dirty="0"/>
              <a:t>Number of packing bubbles popped while viewing pictures</a:t>
            </a:r>
          </a:p>
          <a:p>
            <a:r>
              <a:rPr lang="en-US" dirty="0"/>
              <a:t>Stress</a:t>
            </a:r>
          </a:p>
          <a:p>
            <a:pPr lvl="1"/>
            <a:r>
              <a:rPr lang="en-US" dirty="0"/>
              <a:t>Number of hairs pulled out of someone’s own head.</a:t>
            </a:r>
          </a:p>
          <a:p>
            <a:r>
              <a:rPr lang="en-US" dirty="0"/>
              <a:t>Anger</a:t>
            </a:r>
          </a:p>
          <a:p>
            <a:pPr lvl="1"/>
            <a:r>
              <a:rPr lang="en-US" dirty="0"/>
              <a:t>Number of times someone shouts at a person in 24 hours.</a:t>
            </a:r>
          </a:p>
        </p:txBody>
      </p:sp>
      <p:sp>
        <p:nvSpPr>
          <p:cNvPr id="4" name="Slide Number Placeholder 3">
            <a:extLst>
              <a:ext uri="{FF2B5EF4-FFF2-40B4-BE49-F238E27FC236}">
                <a16:creationId xmlns:a16="http://schemas.microsoft.com/office/drawing/2014/main" id="{2F69ADC7-EC60-4AAD-8763-F0C8C21BAD72}"/>
              </a:ext>
            </a:extLst>
          </p:cNvPr>
          <p:cNvSpPr>
            <a:spLocks noGrp="1"/>
          </p:cNvSpPr>
          <p:nvPr>
            <p:ph type="sldNum" sz="quarter" idx="12"/>
          </p:nvPr>
        </p:nvSpPr>
        <p:spPr/>
        <p:txBody>
          <a:bodyPr>
            <a:normAutofit lnSpcReduction="10000"/>
          </a:bodyPr>
          <a:lstStyle/>
          <a:p>
            <a:fld id="{F019A740-F4D7-45E7-BE73-B52810E44CB7}" type="slidenum">
              <a:rPr lang="en-US" smtClean="0"/>
              <a:t>5</a:t>
            </a:fld>
            <a:endParaRPr lang="en-US"/>
          </a:p>
        </p:txBody>
      </p:sp>
      <p:pic>
        <p:nvPicPr>
          <p:cNvPr id="1026" name="Picture 2" descr="Image result for forgetful">
            <a:extLst>
              <a:ext uri="{FF2B5EF4-FFF2-40B4-BE49-F238E27FC236}">
                <a16:creationId xmlns:a16="http://schemas.microsoft.com/office/drawing/2014/main" id="{1B6718C6-8241-45EE-AD57-28E8F83FC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3192" y="237387"/>
            <a:ext cx="3076107" cy="20434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ute aggression meme">
            <a:extLst>
              <a:ext uri="{FF2B5EF4-FFF2-40B4-BE49-F238E27FC236}">
                <a16:creationId xmlns:a16="http://schemas.microsoft.com/office/drawing/2014/main" id="{5465B327-7E59-4507-94EB-4E7DA4628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843" y="2358777"/>
            <a:ext cx="3134651" cy="16456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ress">
            <a:extLst>
              <a:ext uri="{FF2B5EF4-FFF2-40B4-BE49-F238E27FC236}">
                <a16:creationId xmlns:a16="http://schemas.microsoft.com/office/drawing/2014/main" id="{653EF6EB-0C5C-4490-B1D2-8F760B151B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804" y="3429000"/>
            <a:ext cx="2933001" cy="19563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nger">
            <a:extLst>
              <a:ext uri="{FF2B5EF4-FFF2-40B4-BE49-F238E27FC236}">
                <a16:creationId xmlns:a16="http://schemas.microsoft.com/office/drawing/2014/main" id="{7717E815-EAD8-4730-BC09-BD12B1D68EB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4378" t="16920" r="11903"/>
          <a:stretch/>
        </p:blipFill>
        <p:spPr bwMode="auto">
          <a:xfrm>
            <a:off x="6866942" y="4396436"/>
            <a:ext cx="2216759" cy="236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60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EB63-325D-4BEB-A2BC-C8AA7AE0C6CF}"/>
              </a:ext>
            </a:extLst>
          </p:cNvPr>
          <p:cNvSpPr>
            <a:spLocks noGrp="1"/>
          </p:cNvSpPr>
          <p:nvPr>
            <p:ph type="title"/>
          </p:nvPr>
        </p:nvSpPr>
        <p:spPr/>
        <p:txBody>
          <a:bodyPr/>
          <a:lstStyle/>
          <a:p>
            <a:r>
              <a:rPr lang="en-US" dirty="0"/>
              <a:t>Levels of Measurement</a:t>
            </a:r>
          </a:p>
        </p:txBody>
      </p:sp>
      <p:sp>
        <p:nvSpPr>
          <p:cNvPr id="3" name="Content Placeholder 2">
            <a:extLst>
              <a:ext uri="{FF2B5EF4-FFF2-40B4-BE49-F238E27FC236}">
                <a16:creationId xmlns:a16="http://schemas.microsoft.com/office/drawing/2014/main" id="{5B4861FD-CF2D-46DC-9F44-24A75A9D6CC5}"/>
              </a:ext>
            </a:extLst>
          </p:cNvPr>
          <p:cNvSpPr>
            <a:spLocks noGrp="1"/>
          </p:cNvSpPr>
          <p:nvPr>
            <p:ph idx="1"/>
          </p:nvPr>
        </p:nvSpPr>
        <p:spPr/>
        <p:txBody>
          <a:bodyPr/>
          <a:lstStyle/>
          <a:p>
            <a:r>
              <a:rPr lang="en-US" dirty="0"/>
              <a:t>Nominal </a:t>
            </a:r>
          </a:p>
          <a:p>
            <a:pPr lvl="1"/>
            <a:r>
              <a:rPr lang="en-US" dirty="0"/>
              <a:t>Categorical – M/F College/</a:t>
            </a:r>
            <a:r>
              <a:rPr lang="en-US" dirty="0" err="1"/>
              <a:t>NotCollege</a:t>
            </a:r>
            <a:r>
              <a:rPr lang="en-US" dirty="0"/>
              <a:t> Lefthand/Righthand</a:t>
            </a:r>
          </a:p>
          <a:p>
            <a:pPr lvl="1"/>
            <a:r>
              <a:rPr lang="en-US" dirty="0"/>
              <a:t>No order to it</a:t>
            </a:r>
          </a:p>
          <a:p>
            <a:r>
              <a:rPr lang="en-US" dirty="0"/>
              <a:t>Ordinal</a:t>
            </a:r>
          </a:p>
          <a:p>
            <a:pPr lvl="1"/>
            <a:r>
              <a:rPr lang="en-US" dirty="0"/>
              <a:t>Rank order</a:t>
            </a:r>
          </a:p>
          <a:p>
            <a:pPr lvl="1"/>
            <a:r>
              <a:rPr lang="en-US" dirty="0"/>
              <a:t>Strongly disagree – slightly disagree – slightly agree – strongly agree</a:t>
            </a:r>
          </a:p>
          <a:p>
            <a:r>
              <a:rPr lang="en-US" dirty="0"/>
              <a:t>Interval</a:t>
            </a:r>
          </a:p>
          <a:p>
            <a:pPr lvl="1"/>
            <a:r>
              <a:rPr lang="en-US" dirty="0"/>
              <a:t>No true zero. No ratios. </a:t>
            </a:r>
          </a:p>
          <a:p>
            <a:r>
              <a:rPr lang="en-US" dirty="0"/>
              <a:t>Ratio</a:t>
            </a:r>
          </a:p>
          <a:p>
            <a:pPr lvl="1"/>
            <a:r>
              <a:rPr lang="en-US" dirty="0"/>
              <a:t>True zero! Height and weight for instance…</a:t>
            </a:r>
          </a:p>
        </p:txBody>
      </p:sp>
      <p:sp>
        <p:nvSpPr>
          <p:cNvPr id="4" name="Slide Number Placeholder 3">
            <a:extLst>
              <a:ext uri="{FF2B5EF4-FFF2-40B4-BE49-F238E27FC236}">
                <a16:creationId xmlns:a16="http://schemas.microsoft.com/office/drawing/2014/main" id="{5A28E660-AD27-49AA-A987-B6E595F2677F}"/>
              </a:ext>
            </a:extLst>
          </p:cNvPr>
          <p:cNvSpPr>
            <a:spLocks noGrp="1"/>
          </p:cNvSpPr>
          <p:nvPr>
            <p:ph type="sldNum" sz="quarter" idx="12"/>
          </p:nvPr>
        </p:nvSpPr>
        <p:spPr/>
        <p:txBody>
          <a:bodyPr>
            <a:normAutofit lnSpcReduction="10000"/>
          </a:bodyPr>
          <a:lstStyle/>
          <a:p>
            <a:fld id="{F019A740-F4D7-45E7-BE73-B52810E44CB7}" type="slidenum">
              <a:rPr lang="en-US" smtClean="0"/>
              <a:t>6</a:t>
            </a:fld>
            <a:endParaRPr lang="en-US"/>
          </a:p>
        </p:txBody>
      </p:sp>
      <p:pic>
        <p:nvPicPr>
          <p:cNvPr id="2052" name="Picture 4" descr="Image result for thermometers">
            <a:extLst>
              <a:ext uri="{FF2B5EF4-FFF2-40B4-BE49-F238E27FC236}">
                <a16:creationId xmlns:a16="http://schemas.microsoft.com/office/drawing/2014/main" id="{9EB7476E-7813-4F9F-A6D9-D42B9BC02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59821">
            <a:off x="8752034" y="4367250"/>
            <a:ext cx="454650" cy="13753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E4DC27-E378-44F8-B5ED-4325F3BCCF6F}"/>
              </a:ext>
            </a:extLst>
          </p:cNvPr>
          <p:cNvSpPr txBox="1"/>
          <p:nvPr/>
        </p:nvSpPr>
        <p:spPr>
          <a:xfrm rot="19279395">
            <a:off x="8320880" y="4321483"/>
            <a:ext cx="856355" cy="523220"/>
          </a:xfrm>
          <a:prstGeom prst="rect">
            <a:avLst/>
          </a:prstGeom>
          <a:noFill/>
        </p:spPr>
        <p:txBody>
          <a:bodyPr wrap="square" rtlCol="0">
            <a:spAutoFit/>
          </a:bodyPr>
          <a:lstStyle/>
          <a:p>
            <a:r>
              <a:rPr lang="en-US" sz="2800" dirty="0"/>
              <a:t>C</a:t>
            </a:r>
            <a:endParaRPr lang="en-US" dirty="0"/>
          </a:p>
        </p:txBody>
      </p:sp>
      <p:sp>
        <p:nvSpPr>
          <p:cNvPr id="8" name="TextBox 7">
            <a:extLst>
              <a:ext uri="{FF2B5EF4-FFF2-40B4-BE49-F238E27FC236}">
                <a16:creationId xmlns:a16="http://schemas.microsoft.com/office/drawing/2014/main" id="{6727DEE2-46C6-47B5-8846-31EE426826A4}"/>
              </a:ext>
            </a:extLst>
          </p:cNvPr>
          <p:cNvSpPr txBox="1"/>
          <p:nvPr/>
        </p:nvSpPr>
        <p:spPr>
          <a:xfrm rot="2907358">
            <a:off x="9186202" y="5242961"/>
            <a:ext cx="856355" cy="523220"/>
          </a:xfrm>
          <a:prstGeom prst="rect">
            <a:avLst/>
          </a:prstGeom>
          <a:noFill/>
        </p:spPr>
        <p:txBody>
          <a:bodyPr wrap="square" rtlCol="0">
            <a:spAutoFit/>
          </a:bodyPr>
          <a:lstStyle/>
          <a:p>
            <a:r>
              <a:rPr lang="en-US" sz="2800" dirty="0"/>
              <a:t>F</a:t>
            </a:r>
            <a:endParaRPr lang="en-US" dirty="0"/>
          </a:p>
        </p:txBody>
      </p:sp>
    </p:spTree>
    <p:extLst>
      <p:ext uri="{BB962C8B-B14F-4D97-AF65-F5344CB8AC3E}">
        <p14:creationId xmlns:p14="http://schemas.microsoft.com/office/powerpoint/2010/main" val="375678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99ED-7654-4E16-B522-74A9CF13A9BD}"/>
              </a:ext>
            </a:extLst>
          </p:cNvPr>
          <p:cNvSpPr>
            <a:spLocks noGrp="1"/>
          </p:cNvSpPr>
          <p:nvPr>
            <p:ph type="title"/>
          </p:nvPr>
        </p:nvSpPr>
        <p:spPr/>
        <p:txBody>
          <a:bodyPr/>
          <a:lstStyle/>
          <a:p>
            <a:r>
              <a:rPr lang="en-US" dirty="0"/>
              <a:t>Levels of Measurement examples</a:t>
            </a:r>
          </a:p>
        </p:txBody>
      </p:sp>
      <p:sp>
        <p:nvSpPr>
          <p:cNvPr id="3" name="Content Placeholder 2">
            <a:extLst>
              <a:ext uri="{FF2B5EF4-FFF2-40B4-BE49-F238E27FC236}">
                <a16:creationId xmlns:a16="http://schemas.microsoft.com/office/drawing/2014/main" id="{D9F66C5F-928F-4686-B0E0-BFA551640049}"/>
              </a:ext>
            </a:extLst>
          </p:cNvPr>
          <p:cNvSpPr>
            <a:spLocks noGrp="1"/>
          </p:cNvSpPr>
          <p:nvPr>
            <p:ph idx="1"/>
          </p:nvPr>
        </p:nvSpPr>
        <p:spPr>
          <a:xfrm>
            <a:off x="1261872" y="1828800"/>
            <a:ext cx="5639860" cy="4351337"/>
          </a:xfrm>
        </p:spPr>
        <p:txBody>
          <a:bodyPr/>
          <a:lstStyle/>
          <a:p>
            <a:r>
              <a:rPr lang="en-US" dirty="0"/>
              <a:t>Identify the following as nominal, ordinal, interval, or ratio</a:t>
            </a:r>
          </a:p>
          <a:p>
            <a:pPr marL="457200" indent="-457200">
              <a:buFont typeface="+mj-lt"/>
              <a:buAutoNum type="arabicPeriod"/>
            </a:pPr>
            <a:r>
              <a:rPr lang="en-US" dirty="0"/>
              <a:t>Different flavors of chocolate</a:t>
            </a:r>
          </a:p>
          <a:p>
            <a:pPr marL="457200" indent="-457200">
              <a:buFont typeface="+mj-lt"/>
              <a:buAutoNum type="arabicPeriod"/>
            </a:pPr>
            <a:r>
              <a:rPr lang="en-US" dirty="0"/>
              <a:t>Number of pencils in your pencil holder</a:t>
            </a:r>
          </a:p>
          <a:p>
            <a:pPr marL="457200" indent="-457200">
              <a:buFont typeface="+mj-lt"/>
              <a:buAutoNum type="arabicPeriod"/>
            </a:pPr>
            <a:r>
              <a:rPr lang="en-US" dirty="0"/>
              <a:t>Letter grades on your Math test</a:t>
            </a:r>
          </a:p>
          <a:p>
            <a:pPr marL="457200" indent="-457200">
              <a:buFont typeface="+mj-lt"/>
              <a:buAutoNum type="arabicPeriod"/>
            </a:pPr>
            <a:r>
              <a:rPr lang="en-US" dirty="0"/>
              <a:t>Years of historical events</a:t>
            </a:r>
          </a:p>
          <a:p>
            <a:pPr marL="457200" indent="-457200">
              <a:buFont typeface="+mj-lt"/>
              <a:buAutoNum type="arabicPeriod"/>
            </a:pPr>
            <a:r>
              <a:rPr lang="en-US" dirty="0"/>
              <a:t>Religion</a:t>
            </a:r>
          </a:p>
        </p:txBody>
      </p:sp>
      <p:sp>
        <p:nvSpPr>
          <p:cNvPr id="4" name="Slide Number Placeholder 3">
            <a:extLst>
              <a:ext uri="{FF2B5EF4-FFF2-40B4-BE49-F238E27FC236}">
                <a16:creationId xmlns:a16="http://schemas.microsoft.com/office/drawing/2014/main" id="{B1E8EAAE-89E7-4916-9E90-7A21A6D8D07E}"/>
              </a:ext>
            </a:extLst>
          </p:cNvPr>
          <p:cNvSpPr>
            <a:spLocks noGrp="1"/>
          </p:cNvSpPr>
          <p:nvPr>
            <p:ph type="sldNum" sz="quarter" idx="12"/>
          </p:nvPr>
        </p:nvSpPr>
        <p:spPr/>
        <p:txBody>
          <a:bodyPr>
            <a:normAutofit lnSpcReduction="10000"/>
          </a:bodyPr>
          <a:lstStyle/>
          <a:p>
            <a:fld id="{F019A740-F4D7-45E7-BE73-B52810E44CB7}" type="slidenum">
              <a:rPr lang="en-US" smtClean="0"/>
              <a:t>7</a:t>
            </a:fld>
            <a:endParaRPr lang="en-US"/>
          </a:p>
        </p:txBody>
      </p:sp>
      <p:sp>
        <p:nvSpPr>
          <p:cNvPr id="5" name="Content Placeholder 2">
            <a:extLst>
              <a:ext uri="{FF2B5EF4-FFF2-40B4-BE49-F238E27FC236}">
                <a16:creationId xmlns:a16="http://schemas.microsoft.com/office/drawing/2014/main" id="{FEE08A7A-D583-4036-8820-A2BC718BAD08}"/>
              </a:ext>
            </a:extLst>
          </p:cNvPr>
          <p:cNvSpPr txBox="1">
            <a:spLocks/>
          </p:cNvSpPr>
          <p:nvPr/>
        </p:nvSpPr>
        <p:spPr>
          <a:xfrm>
            <a:off x="7648095" y="2184303"/>
            <a:ext cx="2736309" cy="323848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US" dirty="0"/>
          </a:p>
          <a:p>
            <a:pPr marL="457200" indent="-457200">
              <a:buFont typeface="+mj-lt"/>
              <a:buAutoNum type="arabicPeriod"/>
            </a:pPr>
            <a:r>
              <a:rPr lang="en-US" dirty="0">
                <a:solidFill>
                  <a:srgbClr val="FF0000"/>
                </a:solidFill>
              </a:rPr>
              <a:t>Nominal</a:t>
            </a:r>
          </a:p>
          <a:p>
            <a:pPr marL="457200" indent="-457200">
              <a:buFont typeface="+mj-lt"/>
              <a:buAutoNum type="arabicPeriod"/>
            </a:pPr>
            <a:r>
              <a:rPr lang="en-US" dirty="0">
                <a:solidFill>
                  <a:srgbClr val="FF0000"/>
                </a:solidFill>
              </a:rPr>
              <a:t>Ratio</a:t>
            </a:r>
          </a:p>
          <a:p>
            <a:pPr marL="457200" indent="-457200">
              <a:buFont typeface="+mj-lt"/>
              <a:buAutoNum type="arabicPeriod"/>
            </a:pPr>
            <a:r>
              <a:rPr lang="en-US" dirty="0">
                <a:solidFill>
                  <a:srgbClr val="FF0000"/>
                </a:solidFill>
              </a:rPr>
              <a:t>Ordinal</a:t>
            </a:r>
          </a:p>
          <a:p>
            <a:pPr marL="457200" indent="-457200">
              <a:buFont typeface="+mj-lt"/>
              <a:buAutoNum type="arabicPeriod"/>
            </a:pPr>
            <a:r>
              <a:rPr lang="en-US" dirty="0">
                <a:solidFill>
                  <a:srgbClr val="FF0000"/>
                </a:solidFill>
              </a:rPr>
              <a:t>Interval</a:t>
            </a:r>
          </a:p>
          <a:p>
            <a:pPr marL="457200" indent="-457200">
              <a:buFont typeface="+mj-lt"/>
              <a:buAutoNum type="arabicPeriod"/>
            </a:pPr>
            <a:r>
              <a:rPr lang="en-US" dirty="0">
                <a:solidFill>
                  <a:srgbClr val="FF0000"/>
                </a:solidFill>
              </a:rPr>
              <a:t>Nominal</a:t>
            </a:r>
          </a:p>
          <a:p>
            <a:pPr marL="0" indent="0">
              <a:buNone/>
            </a:pPr>
            <a:endParaRPr lang="en-US" dirty="0"/>
          </a:p>
        </p:txBody>
      </p:sp>
    </p:spTree>
    <p:extLst>
      <p:ext uri="{BB962C8B-B14F-4D97-AF65-F5344CB8AC3E}">
        <p14:creationId xmlns:p14="http://schemas.microsoft.com/office/powerpoint/2010/main" val="420766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455</Words>
  <Application>Microsoft Office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Bahnschrift SemiLight</vt:lpstr>
      <vt:lpstr>Calibri</vt:lpstr>
      <vt:lpstr>Century Schoolbook</vt:lpstr>
      <vt:lpstr>Times New Roman</vt:lpstr>
      <vt:lpstr>Wingdings 2</vt:lpstr>
      <vt:lpstr>View</vt:lpstr>
      <vt:lpstr>Psychological Measurement</vt:lpstr>
      <vt:lpstr>What is measurement?</vt:lpstr>
      <vt:lpstr>Constructs</vt:lpstr>
      <vt:lpstr>Operational Definitions</vt:lpstr>
      <vt:lpstr>Operational Definitions</vt:lpstr>
      <vt:lpstr>Levels of Measurement</vt:lpstr>
      <vt:lpstr>Levels of Measurement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 3010 - 03 Research Methods in Psychology I Summer 2019 Online University of Missouri</dc:title>
  <dc:creator>Scofield, John</dc:creator>
  <cp:lastModifiedBy>Scofield, John</cp:lastModifiedBy>
  <cp:revision>15</cp:revision>
  <dcterms:created xsi:type="dcterms:W3CDTF">2019-05-21T19:00:11Z</dcterms:created>
  <dcterms:modified xsi:type="dcterms:W3CDTF">2019-06-10T00:35:19Z</dcterms:modified>
</cp:coreProperties>
</file>