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25B7B-D78C-4D67-B226-DB2D20E4760C}" v="51" dt="2019-06-09T17:15:56.300"/>
    <p1510:client id="{70FCC9C3-84E0-4F7A-B405-28919ED84A08}" v="137" dt="2019-06-09T18:42:57.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0" d="100"/>
          <a:sy n="40" d="100"/>
        </p:scale>
        <p:origin x="22" y="5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field, John" userId="04766af8-08bf-4f27-a8a4-706beaa96b52" providerId="ADAL" clId="{DC569A73-29E4-4953-97BB-8756B3158997}"/>
    <pc:docChg chg="custSel addSld delSld modSld sldOrd">
      <pc:chgData name="Scofield, John" userId="04766af8-08bf-4f27-a8a4-706beaa96b52" providerId="ADAL" clId="{DC569A73-29E4-4953-97BB-8756B3158997}" dt="2019-06-06T21:10:16.386" v="6305" actId="2696"/>
      <pc:docMkLst>
        <pc:docMk/>
      </pc:docMkLst>
      <pc:sldChg chg="modSp">
        <pc:chgData name="Scofield, John" userId="04766af8-08bf-4f27-a8a4-706beaa96b52" providerId="ADAL" clId="{DC569A73-29E4-4953-97BB-8756B3158997}" dt="2019-06-03T20:13:03.449" v="32" actId="20577"/>
        <pc:sldMkLst>
          <pc:docMk/>
          <pc:sldMk cId="4217716730" sldId="256"/>
        </pc:sldMkLst>
        <pc:spChg chg="mod">
          <ac:chgData name="Scofield, John" userId="04766af8-08bf-4f27-a8a4-706beaa96b52" providerId="ADAL" clId="{DC569A73-29E4-4953-97BB-8756B3158997}" dt="2019-06-03T20:13:03.449" v="32" actId="20577"/>
          <ac:spMkLst>
            <pc:docMk/>
            <pc:sldMk cId="4217716730" sldId="256"/>
            <ac:spMk id="2" creationId="{00000000-0000-0000-0000-000000000000}"/>
          </ac:spMkLst>
        </pc:spChg>
      </pc:sldChg>
    </pc:docChg>
  </pc:docChgLst>
  <pc:docChgLst>
    <pc:chgData name="Scofield, John" userId="04766af8-08bf-4f27-a8a4-706beaa96b52" providerId="ADAL" clId="{9C012BA4-619E-461E-B5F8-7E84CBAF2D48}"/>
    <pc:docChg chg="undo custSel addSld delSld modSld">
      <pc:chgData name="Scofield, John" userId="04766af8-08bf-4f27-a8a4-706beaa96b52" providerId="ADAL" clId="{9C012BA4-619E-461E-B5F8-7E84CBAF2D48}" dt="2019-06-08T17:52:39.502" v="3736"/>
      <pc:docMkLst>
        <pc:docMk/>
      </pc:docMkLst>
      <pc:sldChg chg="modSp">
        <pc:chgData name="Scofield, John" userId="04766af8-08bf-4f27-a8a4-706beaa96b52" providerId="ADAL" clId="{9C012BA4-619E-461E-B5F8-7E84CBAF2D48}" dt="2019-06-08T16:11:05.732" v="36" actId="20577"/>
        <pc:sldMkLst>
          <pc:docMk/>
          <pc:sldMk cId="4217716730" sldId="256"/>
        </pc:sldMkLst>
        <pc:spChg chg="mod">
          <ac:chgData name="Scofield, John" userId="04766af8-08bf-4f27-a8a4-706beaa96b52" providerId="ADAL" clId="{9C012BA4-619E-461E-B5F8-7E84CBAF2D48}" dt="2019-06-08T16:11:05.732" v="36" actId="20577"/>
          <ac:spMkLst>
            <pc:docMk/>
            <pc:sldMk cId="4217716730" sldId="256"/>
            <ac:spMk id="2" creationId="{00000000-0000-0000-0000-000000000000}"/>
          </ac:spMkLst>
        </pc:spChg>
      </pc:sldChg>
      <pc:sldChg chg="del">
        <pc:chgData name="Scofield, John" userId="04766af8-08bf-4f27-a8a4-706beaa96b52" providerId="ADAL" clId="{9C012BA4-619E-461E-B5F8-7E84CBAF2D48}" dt="2019-06-08T16:10:59.616" v="0" actId="2696"/>
        <pc:sldMkLst>
          <pc:docMk/>
          <pc:sldMk cId="1924792601" sldId="257"/>
        </pc:sldMkLst>
      </pc:sldChg>
      <pc:sldChg chg="modSp add modAnim">
        <pc:chgData name="Scofield, John" userId="04766af8-08bf-4f27-a8a4-706beaa96b52" providerId="ADAL" clId="{9C012BA4-619E-461E-B5F8-7E84CBAF2D48}" dt="2019-06-08T17:45:49.131" v="3702"/>
        <pc:sldMkLst>
          <pc:docMk/>
          <pc:sldMk cId="2939699286" sldId="257"/>
        </pc:sldMkLst>
        <pc:spChg chg="mod">
          <ac:chgData name="Scofield, John" userId="04766af8-08bf-4f27-a8a4-706beaa96b52" providerId="ADAL" clId="{9C012BA4-619E-461E-B5F8-7E84CBAF2D48}" dt="2019-06-08T16:13:51.632" v="64" actId="20577"/>
          <ac:spMkLst>
            <pc:docMk/>
            <pc:sldMk cId="2939699286" sldId="257"/>
            <ac:spMk id="2" creationId="{B38A7151-2BE2-4457-9B77-C4C3F120FBBB}"/>
          </ac:spMkLst>
        </pc:spChg>
        <pc:spChg chg="mod">
          <ac:chgData name="Scofield, John" userId="04766af8-08bf-4f27-a8a4-706beaa96b52" providerId="ADAL" clId="{9C012BA4-619E-461E-B5F8-7E84CBAF2D48}" dt="2019-06-08T16:18:27.005" v="1048" actId="20577"/>
          <ac:spMkLst>
            <pc:docMk/>
            <pc:sldMk cId="2939699286" sldId="257"/>
            <ac:spMk id="3" creationId="{3FF39AF4-83A2-4B8A-97EC-CD9FB437D8C2}"/>
          </ac:spMkLst>
        </pc:spChg>
        <pc:spChg chg="mod">
          <ac:chgData name="Scofield, John" userId="04766af8-08bf-4f27-a8a4-706beaa96b52" providerId="ADAL" clId="{9C012BA4-619E-461E-B5F8-7E84CBAF2D48}" dt="2019-06-08T16:13:34.792" v="38" actId="27636"/>
          <ac:spMkLst>
            <pc:docMk/>
            <pc:sldMk cId="2939699286" sldId="257"/>
            <ac:spMk id="4" creationId="{35DC1B7C-A226-4A5A-A6A9-93EBC6A85F43}"/>
          </ac:spMkLst>
        </pc:spChg>
      </pc:sldChg>
      <pc:sldChg chg="addSp delSp modSp add modAnim">
        <pc:chgData name="Scofield, John" userId="04766af8-08bf-4f27-a8a4-706beaa96b52" providerId="ADAL" clId="{9C012BA4-619E-461E-B5F8-7E84CBAF2D48}" dt="2019-06-08T17:46:55.826" v="3707"/>
        <pc:sldMkLst>
          <pc:docMk/>
          <pc:sldMk cId="1649854588" sldId="258"/>
        </pc:sldMkLst>
        <pc:spChg chg="mod">
          <ac:chgData name="Scofield, John" userId="04766af8-08bf-4f27-a8a4-706beaa96b52" providerId="ADAL" clId="{9C012BA4-619E-461E-B5F8-7E84CBAF2D48}" dt="2019-06-08T16:25:46.308" v="1060" actId="20577"/>
          <ac:spMkLst>
            <pc:docMk/>
            <pc:sldMk cId="1649854588" sldId="258"/>
            <ac:spMk id="2" creationId="{4405A87B-B28D-42C1-BB7B-36A80C4DAC8E}"/>
          </ac:spMkLst>
        </pc:spChg>
        <pc:spChg chg="mod">
          <ac:chgData name="Scofield, John" userId="04766af8-08bf-4f27-a8a4-706beaa96b52" providerId="ADAL" clId="{9C012BA4-619E-461E-B5F8-7E84CBAF2D48}" dt="2019-06-08T17:46:34.537" v="3706" actId="1076"/>
          <ac:spMkLst>
            <pc:docMk/>
            <pc:sldMk cId="1649854588" sldId="258"/>
            <ac:spMk id="3" creationId="{3B537456-0CBE-4674-911F-BDE13E8B16EB}"/>
          </ac:spMkLst>
        </pc:spChg>
        <pc:spChg chg="mod">
          <ac:chgData name="Scofield, John" userId="04766af8-08bf-4f27-a8a4-706beaa96b52" providerId="ADAL" clId="{9C012BA4-619E-461E-B5F8-7E84CBAF2D48}" dt="2019-06-08T16:25:36.305" v="1050" actId="27636"/>
          <ac:spMkLst>
            <pc:docMk/>
            <pc:sldMk cId="1649854588" sldId="258"/>
            <ac:spMk id="4" creationId="{79057743-5518-44D4-9A9A-6E8FB63253F1}"/>
          </ac:spMkLst>
        </pc:spChg>
        <pc:spChg chg="add del mod">
          <ac:chgData name="Scofield, John" userId="04766af8-08bf-4f27-a8a4-706beaa96b52" providerId="ADAL" clId="{9C012BA4-619E-461E-B5F8-7E84CBAF2D48}" dt="2019-06-08T16:28:30.369" v="1519" actId="478"/>
          <ac:spMkLst>
            <pc:docMk/>
            <pc:sldMk cId="1649854588" sldId="258"/>
            <ac:spMk id="5" creationId="{F273F40E-2EE4-4398-BE04-2BA675DDABBA}"/>
          </ac:spMkLst>
        </pc:spChg>
        <pc:spChg chg="add mod">
          <ac:chgData name="Scofield, John" userId="04766af8-08bf-4f27-a8a4-706beaa96b52" providerId="ADAL" clId="{9C012BA4-619E-461E-B5F8-7E84CBAF2D48}" dt="2019-06-08T16:29:35.553" v="1541" actId="1076"/>
          <ac:spMkLst>
            <pc:docMk/>
            <pc:sldMk cId="1649854588" sldId="258"/>
            <ac:spMk id="6" creationId="{8F237350-0685-47B4-BF95-907C67D6BBA0}"/>
          </ac:spMkLst>
        </pc:spChg>
        <pc:spChg chg="add mod">
          <ac:chgData name="Scofield, John" userId="04766af8-08bf-4f27-a8a4-706beaa96b52" providerId="ADAL" clId="{9C012BA4-619E-461E-B5F8-7E84CBAF2D48}" dt="2019-06-08T16:29:41.081" v="1542" actId="1076"/>
          <ac:spMkLst>
            <pc:docMk/>
            <pc:sldMk cId="1649854588" sldId="258"/>
            <ac:spMk id="7" creationId="{38854FD0-8B2C-4140-9585-77AC45D0CC2F}"/>
          </ac:spMkLst>
        </pc:spChg>
        <pc:spChg chg="add mod">
          <ac:chgData name="Scofield, John" userId="04766af8-08bf-4f27-a8a4-706beaa96b52" providerId="ADAL" clId="{9C012BA4-619E-461E-B5F8-7E84CBAF2D48}" dt="2019-06-08T16:31:45.303" v="1631" actId="1076"/>
          <ac:spMkLst>
            <pc:docMk/>
            <pc:sldMk cId="1649854588" sldId="258"/>
            <ac:spMk id="8" creationId="{55CAF9B0-42DC-4FED-AC4F-4307D3B6B02C}"/>
          </ac:spMkLst>
        </pc:spChg>
        <pc:spChg chg="add mod">
          <ac:chgData name="Scofield, John" userId="04766af8-08bf-4f27-a8a4-706beaa96b52" providerId="ADAL" clId="{9C012BA4-619E-461E-B5F8-7E84CBAF2D48}" dt="2019-06-08T16:31:09.295" v="1616" actId="1076"/>
          <ac:spMkLst>
            <pc:docMk/>
            <pc:sldMk cId="1649854588" sldId="258"/>
            <ac:spMk id="9" creationId="{DCB3399E-41A6-4807-B83C-7EA072208646}"/>
          </ac:spMkLst>
        </pc:spChg>
        <pc:spChg chg="add mod">
          <ac:chgData name="Scofield, John" userId="04766af8-08bf-4f27-a8a4-706beaa96b52" providerId="ADAL" clId="{9C012BA4-619E-461E-B5F8-7E84CBAF2D48}" dt="2019-06-08T16:31:05.505" v="1615" actId="1076"/>
          <ac:spMkLst>
            <pc:docMk/>
            <pc:sldMk cId="1649854588" sldId="258"/>
            <ac:spMk id="10" creationId="{30EE02DE-117D-431E-BA5C-815FC720A0F9}"/>
          </ac:spMkLst>
        </pc:spChg>
        <pc:spChg chg="add mod">
          <ac:chgData name="Scofield, John" userId="04766af8-08bf-4f27-a8a4-706beaa96b52" providerId="ADAL" clId="{9C012BA4-619E-461E-B5F8-7E84CBAF2D48}" dt="2019-06-08T16:31:01.760" v="1614" actId="1076"/>
          <ac:spMkLst>
            <pc:docMk/>
            <pc:sldMk cId="1649854588" sldId="258"/>
            <ac:spMk id="11" creationId="{7BBF153B-5A8A-488A-9A69-30090CB95DE6}"/>
          </ac:spMkLst>
        </pc:spChg>
        <pc:inkChg chg="add del">
          <ac:chgData name="Scofield, John" userId="04766af8-08bf-4f27-a8a4-706beaa96b52" providerId="ADAL" clId="{9C012BA4-619E-461E-B5F8-7E84CBAF2D48}" dt="2019-06-08T16:31:28.398" v="1619" actId="9405"/>
          <ac:inkMkLst>
            <pc:docMk/>
            <pc:sldMk cId="1649854588" sldId="258"/>
            <ac:inkMk id="12" creationId="{785E61D0-F3F3-4833-B4F3-12CCE673B867}"/>
          </ac:inkMkLst>
        </pc:inkChg>
        <pc:inkChg chg="add del">
          <ac:chgData name="Scofield, John" userId="04766af8-08bf-4f27-a8a4-706beaa96b52" providerId="ADAL" clId="{9C012BA4-619E-461E-B5F8-7E84CBAF2D48}" dt="2019-06-08T16:31:40.992" v="1629" actId="9405"/>
          <ac:inkMkLst>
            <pc:docMk/>
            <pc:sldMk cId="1649854588" sldId="258"/>
            <ac:inkMk id="13" creationId="{C2A97B07-27CF-4AB6-B5FC-9E76A884796A}"/>
          </ac:inkMkLst>
        </pc:inkChg>
        <pc:inkChg chg="add del">
          <ac:chgData name="Scofield, John" userId="04766af8-08bf-4f27-a8a4-706beaa96b52" providerId="ADAL" clId="{9C012BA4-619E-461E-B5F8-7E84CBAF2D48}" dt="2019-06-08T16:31:40.560" v="1628" actId="9405"/>
          <ac:inkMkLst>
            <pc:docMk/>
            <pc:sldMk cId="1649854588" sldId="258"/>
            <ac:inkMk id="14" creationId="{E7EEE146-A472-44B1-BAB3-942AA4724F7F}"/>
          </ac:inkMkLst>
        </pc:inkChg>
        <pc:inkChg chg="add del">
          <ac:chgData name="Scofield, John" userId="04766af8-08bf-4f27-a8a4-706beaa96b52" providerId="ADAL" clId="{9C012BA4-619E-461E-B5F8-7E84CBAF2D48}" dt="2019-06-08T16:31:36.115" v="1624"/>
          <ac:inkMkLst>
            <pc:docMk/>
            <pc:sldMk cId="1649854588" sldId="258"/>
            <ac:inkMk id="15" creationId="{DCC4E2D7-D6AD-4BAE-8EC1-451652F761E9}"/>
          </ac:inkMkLst>
        </pc:inkChg>
        <pc:inkChg chg="add del">
          <ac:chgData name="Scofield, John" userId="04766af8-08bf-4f27-a8a4-706beaa96b52" providerId="ADAL" clId="{9C012BA4-619E-461E-B5F8-7E84CBAF2D48}" dt="2019-06-08T16:31:40.279" v="1627" actId="9405"/>
          <ac:inkMkLst>
            <pc:docMk/>
            <pc:sldMk cId="1649854588" sldId="258"/>
            <ac:inkMk id="16" creationId="{A72AD5C2-8778-427C-8F98-4EDCD2A7F66C}"/>
          </ac:inkMkLst>
        </pc:inkChg>
        <pc:inkChg chg="add">
          <ac:chgData name="Scofield, John" userId="04766af8-08bf-4f27-a8a4-706beaa96b52" providerId="ADAL" clId="{9C012BA4-619E-461E-B5F8-7E84CBAF2D48}" dt="2019-06-08T16:31:36.115" v="1624"/>
          <ac:inkMkLst>
            <pc:docMk/>
            <pc:sldMk cId="1649854588" sldId="258"/>
            <ac:inkMk id="17" creationId="{545E23B3-672D-413D-9DD3-099056DA2AF9}"/>
          </ac:inkMkLst>
        </pc:inkChg>
        <pc:inkChg chg="add del">
          <ac:chgData name="Scofield, John" userId="04766af8-08bf-4f27-a8a4-706beaa96b52" providerId="ADAL" clId="{9C012BA4-619E-461E-B5F8-7E84CBAF2D48}" dt="2019-06-08T16:31:40.009" v="1626" actId="9405"/>
          <ac:inkMkLst>
            <pc:docMk/>
            <pc:sldMk cId="1649854588" sldId="258"/>
            <ac:inkMk id="18" creationId="{8DFCF539-85A4-4590-8D39-65E16702D120}"/>
          </ac:inkMkLst>
        </pc:inkChg>
        <pc:cxnChg chg="add mod">
          <ac:chgData name="Scofield, John" userId="04766af8-08bf-4f27-a8a4-706beaa96b52" providerId="ADAL" clId="{9C012BA4-619E-461E-B5F8-7E84CBAF2D48}" dt="2019-06-08T16:32:25.917" v="1642" actId="14100"/>
          <ac:cxnSpMkLst>
            <pc:docMk/>
            <pc:sldMk cId="1649854588" sldId="258"/>
            <ac:cxnSpMk id="20" creationId="{6306B91C-76A7-4FA3-8FC0-1D9FC6B4F97D}"/>
          </ac:cxnSpMkLst>
        </pc:cxnChg>
        <pc:cxnChg chg="add mod">
          <ac:chgData name="Scofield, John" userId="04766af8-08bf-4f27-a8a4-706beaa96b52" providerId="ADAL" clId="{9C012BA4-619E-461E-B5F8-7E84CBAF2D48}" dt="2019-06-08T16:32:04.924" v="1634" actId="14100"/>
          <ac:cxnSpMkLst>
            <pc:docMk/>
            <pc:sldMk cId="1649854588" sldId="258"/>
            <ac:cxnSpMk id="21" creationId="{7AE1C847-39CF-4942-B297-5D49458663FB}"/>
          </ac:cxnSpMkLst>
        </pc:cxnChg>
        <pc:cxnChg chg="add mod">
          <ac:chgData name="Scofield, John" userId="04766af8-08bf-4f27-a8a4-706beaa96b52" providerId="ADAL" clId="{9C012BA4-619E-461E-B5F8-7E84CBAF2D48}" dt="2019-06-08T16:32:11.176" v="1637" actId="14100"/>
          <ac:cxnSpMkLst>
            <pc:docMk/>
            <pc:sldMk cId="1649854588" sldId="258"/>
            <ac:cxnSpMk id="23" creationId="{B8E27D69-F861-4C7B-B57E-9E90C676612E}"/>
          </ac:cxnSpMkLst>
        </pc:cxnChg>
        <pc:cxnChg chg="add mod">
          <ac:chgData name="Scofield, John" userId="04766af8-08bf-4f27-a8a4-706beaa96b52" providerId="ADAL" clId="{9C012BA4-619E-461E-B5F8-7E84CBAF2D48}" dt="2019-06-08T16:32:21.029" v="1640" actId="14100"/>
          <ac:cxnSpMkLst>
            <pc:docMk/>
            <pc:sldMk cId="1649854588" sldId="258"/>
            <ac:cxnSpMk id="25" creationId="{1D858751-A617-4259-A895-3432BEB18960}"/>
          </ac:cxnSpMkLst>
        </pc:cxnChg>
      </pc:sldChg>
      <pc:sldChg chg="del">
        <pc:chgData name="Scofield, John" userId="04766af8-08bf-4f27-a8a4-706beaa96b52" providerId="ADAL" clId="{9C012BA4-619E-461E-B5F8-7E84CBAF2D48}" dt="2019-06-08T16:10:59.773" v="1" actId="2696"/>
        <pc:sldMkLst>
          <pc:docMk/>
          <pc:sldMk cId="3540911467" sldId="258"/>
        </pc:sldMkLst>
      </pc:sldChg>
      <pc:sldChg chg="modSp add modAnim">
        <pc:chgData name="Scofield, John" userId="04766af8-08bf-4f27-a8a4-706beaa96b52" providerId="ADAL" clId="{9C012BA4-619E-461E-B5F8-7E84CBAF2D48}" dt="2019-06-08T17:48:11.946" v="3708"/>
        <pc:sldMkLst>
          <pc:docMk/>
          <pc:sldMk cId="2778314201" sldId="259"/>
        </pc:sldMkLst>
        <pc:spChg chg="mod">
          <ac:chgData name="Scofield, John" userId="04766af8-08bf-4f27-a8a4-706beaa96b52" providerId="ADAL" clId="{9C012BA4-619E-461E-B5F8-7E84CBAF2D48}" dt="2019-06-08T16:39:23.685" v="1667" actId="20577"/>
          <ac:spMkLst>
            <pc:docMk/>
            <pc:sldMk cId="2778314201" sldId="259"/>
            <ac:spMk id="2" creationId="{6C13EA1F-206C-4964-9359-53749084A32B}"/>
          </ac:spMkLst>
        </pc:spChg>
        <pc:spChg chg="mod">
          <ac:chgData name="Scofield, John" userId="04766af8-08bf-4f27-a8a4-706beaa96b52" providerId="ADAL" clId="{9C012BA4-619E-461E-B5F8-7E84CBAF2D48}" dt="2019-06-08T16:50:33.807" v="2304" actId="20577"/>
          <ac:spMkLst>
            <pc:docMk/>
            <pc:sldMk cId="2778314201" sldId="259"/>
            <ac:spMk id="3" creationId="{D0B9C983-24C4-4ED3-B14D-178EDAC4B8C9}"/>
          </ac:spMkLst>
        </pc:spChg>
        <pc:spChg chg="mod">
          <ac:chgData name="Scofield, John" userId="04766af8-08bf-4f27-a8a4-706beaa96b52" providerId="ADAL" clId="{9C012BA4-619E-461E-B5F8-7E84CBAF2D48}" dt="2019-06-08T16:39:19.779" v="1644" actId="27636"/>
          <ac:spMkLst>
            <pc:docMk/>
            <pc:sldMk cId="2778314201" sldId="259"/>
            <ac:spMk id="4" creationId="{FD580956-10C8-4650-8BB4-362D14B09AC2}"/>
          </ac:spMkLst>
        </pc:spChg>
      </pc:sldChg>
      <pc:sldChg chg="del">
        <pc:chgData name="Scofield, John" userId="04766af8-08bf-4f27-a8a4-706beaa96b52" providerId="ADAL" clId="{9C012BA4-619E-461E-B5F8-7E84CBAF2D48}" dt="2019-06-08T16:10:59.795" v="2" actId="2696"/>
        <pc:sldMkLst>
          <pc:docMk/>
          <pc:sldMk cId="2928471254" sldId="259"/>
        </pc:sldMkLst>
      </pc:sldChg>
      <pc:sldChg chg="del">
        <pc:chgData name="Scofield, John" userId="04766af8-08bf-4f27-a8a4-706beaa96b52" providerId="ADAL" clId="{9C012BA4-619E-461E-B5F8-7E84CBAF2D48}" dt="2019-06-08T16:10:59.822" v="3" actId="2696"/>
        <pc:sldMkLst>
          <pc:docMk/>
          <pc:sldMk cId="1125127325" sldId="260"/>
        </pc:sldMkLst>
      </pc:sldChg>
      <pc:sldChg chg="addSp delSp modSp add modAnim">
        <pc:chgData name="Scofield, John" userId="04766af8-08bf-4f27-a8a4-706beaa96b52" providerId="ADAL" clId="{9C012BA4-619E-461E-B5F8-7E84CBAF2D48}" dt="2019-06-08T17:49:14.207" v="3715"/>
        <pc:sldMkLst>
          <pc:docMk/>
          <pc:sldMk cId="3812604091" sldId="260"/>
        </pc:sldMkLst>
        <pc:spChg chg="mod">
          <ac:chgData name="Scofield, John" userId="04766af8-08bf-4f27-a8a4-706beaa96b52" providerId="ADAL" clId="{9C012BA4-619E-461E-B5F8-7E84CBAF2D48}" dt="2019-06-08T16:52:17.521" v="2329" actId="20577"/>
          <ac:spMkLst>
            <pc:docMk/>
            <pc:sldMk cId="3812604091" sldId="260"/>
            <ac:spMk id="2" creationId="{CC710CEB-395C-4F3B-ADA4-0EF745FEC6A9}"/>
          </ac:spMkLst>
        </pc:spChg>
        <pc:spChg chg="mod">
          <ac:chgData name="Scofield, John" userId="04766af8-08bf-4f27-a8a4-706beaa96b52" providerId="ADAL" clId="{9C012BA4-619E-461E-B5F8-7E84CBAF2D48}" dt="2019-06-08T16:55:16.768" v="2629" actId="27636"/>
          <ac:spMkLst>
            <pc:docMk/>
            <pc:sldMk cId="3812604091" sldId="260"/>
            <ac:spMk id="3" creationId="{7B69039B-EAFA-4811-B35C-46AC2884D04F}"/>
          </ac:spMkLst>
        </pc:spChg>
        <pc:spChg chg="mod">
          <ac:chgData name="Scofield, John" userId="04766af8-08bf-4f27-a8a4-706beaa96b52" providerId="ADAL" clId="{9C012BA4-619E-461E-B5F8-7E84CBAF2D48}" dt="2019-06-08T16:52:13.652" v="2306" actId="27636"/>
          <ac:spMkLst>
            <pc:docMk/>
            <pc:sldMk cId="3812604091" sldId="260"/>
            <ac:spMk id="4" creationId="{2F69ADC7-EC60-4AAD-8763-F0C8C21BAD72}"/>
          </ac:spMkLst>
        </pc:spChg>
        <pc:spChg chg="add del">
          <ac:chgData name="Scofield, John" userId="04766af8-08bf-4f27-a8a4-706beaa96b52" providerId="ADAL" clId="{9C012BA4-619E-461E-B5F8-7E84CBAF2D48}" dt="2019-06-08T16:57:10.701" v="2641" actId="478"/>
          <ac:spMkLst>
            <pc:docMk/>
            <pc:sldMk cId="3812604091" sldId="260"/>
            <ac:spMk id="5" creationId="{4A162C2C-A963-4378-A731-9022D86C7825}"/>
          </ac:spMkLst>
        </pc:spChg>
        <pc:picChg chg="add mod">
          <ac:chgData name="Scofield, John" userId="04766af8-08bf-4f27-a8a4-706beaa96b52" providerId="ADAL" clId="{9C012BA4-619E-461E-B5F8-7E84CBAF2D48}" dt="2019-06-08T16:56:40.548" v="2637" actId="1076"/>
          <ac:picMkLst>
            <pc:docMk/>
            <pc:sldMk cId="3812604091" sldId="260"/>
            <ac:picMk id="1026" creationId="{1B6718C6-8241-45EE-AD57-28E8F83FCC9C}"/>
          </ac:picMkLst>
        </pc:picChg>
        <pc:picChg chg="add mod">
          <ac:chgData name="Scofield, John" userId="04766af8-08bf-4f27-a8a4-706beaa96b52" providerId="ADAL" clId="{9C012BA4-619E-461E-B5F8-7E84CBAF2D48}" dt="2019-06-08T16:57:32.497" v="2666" actId="1037"/>
          <ac:picMkLst>
            <pc:docMk/>
            <pc:sldMk cId="3812604091" sldId="260"/>
            <ac:picMk id="1028" creationId="{5465B327-7E59-4507-94EB-4E7DA4628838}"/>
          </ac:picMkLst>
        </pc:picChg>
        <pc:picChg chg="add mod">
          <ac:chgData name="Scofield, John" userId="04766af8-08bf-4f27-a8a4-706beaa96b52" providerId="ADAL" clId="{9C012BA4-619E-461E-B5F8-7E84CBAF2D48}" dt="2019-06-08T16:57:42.267" v="2669" actId="1076"/>
          <ac:picMkLst>
            <pc:docMk/>
            <pc:sldMk cId="3812604091" sldId="260"/>
            <ac:picMk id="1032" creationId="{653EF6EB-0C5C-4490-B1D2-8F760B151B84}"/>
          </ac:picMkLst>
        </pc:picChg>
        <pc:picChg chg="add mod">
          <ac:chgData name="Scofield, John" userId="04766af8-08bf-4f27-a8a4-706beaa96b52" providerId="ADAL" clId="{9C012BA4-619E-461E-B5F8-7E84CBAF2D48}" dt="2019-06-08T16:58:19.922" v="2676" actId="1076"/>
          <ac:picMkLst>
            <pc:docMk/>
            <pc:sldMk cId="3812604091" sldId="260"/>
            <ac:picMk id="1034" creationId="{7717E815-EAD8-4730-BC09-BD12B1D68EB9}"/>
          </ac:picMkLst>
        </pc:picChg>
      </pc:sldChg>
      <pc:sldChg chg="del">
        <pc:chgData name="Scofield, John" userId="04766af8-08bf-4f27-a8a4-706beaa96b52" providerId="ADAL" clId="{9C012BA4-619E-461E-B5F8-7E84CBAF2D48}" dt="2019-06-08T16:10:59.849" v="4" actId="2696"/>
        <pc:sldMkLst>
          <pc:docMk/>
          <pc:sldMk cId="2733125764" sldId="261"/>
        </pc:sldMkLst>
      </pc:sldChg>
      <pc:sldChg chg="addSp delSp modSp add modAnim">
        <pc:chgData name="Scofield, John" userId="04766af8-08bf-4f27-a8a4-706beaa96b52" providerId="ADAL" clId="{9C012BA4-619E-461E-B5F8-7E84CBAF2D48}" dt="2019-06-08T17:51:02.537" v="3729"/>
        <pc:sldMkLst>
          <pc:docMk/>
          <pc:sldMk cId="3756780678" sldId="261"/>
        </pc:sldMkLst>
        <pc:spChg chg="mod">
          <ac:chgData name="Scofield, John" userId="04766af8-08bf-4f27-a8a4-706beaa96b52" providerId="ADAL" clId="{9C012BA4-619E-461E-B5F8-7E84CBAF2D48}" dt="2019-06-08T17:04:19.506" v="2699" actId="20577"/>
          <ac:spMkLst>
            <pc:docMk/>
            <pc:sldMk cId="3756780678" sldId="261"/>
            <ac:spMk id="2" creationId="{659BEB63-325D-4BEB-A2BC-C8AA7AE0C6CF}"/>
          </ac:spMkLst>
        </pc:spChg>
        <pc:spChg chg="mod">
          <ac:chgData name="Scofield, John" userId="04766af8-08bf-4f27-a8a4-706beaa96b52" providerId="ADAL" clId="{9C012BA4-619E-461E-B5F8-7E84CBAF2D48}" dt="2019-06-08T17:29:11.950" v="3000" actId="5793"/>
          <ac:spMkLst>
            <pc:docMk/>
            <pc:sldMk cId="3756780678" sldId="261"/>
            <ac:spMk id="3" creationId="{5B4861FD-CF2D-46DC-9F44-24A75A9D6CC5}"/>
          </ac:spMkLst>
        </pc:spChg>
        <pc:spChg chg="mod">
          <ac:chgData name="Scofield, John" userId="04766af8-08bf-4f27-a8a4-706beaa96b52" providerId="ADAL" clId="{9C012BA4-619E-461E-B5F8-7E84CBAF2D48}" dt="2019-06-08T17:04:15.198" v="2678" actId="27636"/>
          <ac:spMkLst>
            <pc:docMk/>
            <pc:sldMk cId="3756780678" sldId="261"/>
            <ac:spMk id="4" creationId="{5A28E660-AD27-49AA-A987-B6E595F2677F}"/>
          </ac:spMkLst>
        </pc:spChg>
        <pc:spChg chg="add mod">
          <ac:chgData name="Scofield, John" userId="04766af8-08bf-4f27-a8a4-706beaa96b52" providerId="ADAL" clId="{9C012BA4-619E-461E-B5F8-7E84CBAF2D48}" dt="2019-06-08T17:20:22.966" v="2945" actId="1076"/>
          <ac:spMkLst>
            <pc:docMk/>
            <pc:sldMk cId="3756780678" sldId="261"/>
            <ac:spMk id="5" creationId="{89E4DC27-E378-44F8-B5ED-4325F3BCCF6F}"/>
          </ac:spMkLst>
        </pc:spChg>
        <pc:spChg chg="add mod">
          <ac:chgData name="Scofield, John" userId="04766af8-08bf-4f27-a8a4-706beaa96b52" providerId="ADAL" clId="{9C012BA4-619E-461E-B5F8-7E84CBAF2D48}" dt="2019-06-08T17:20:39.303" v="2953" actId="20577"/>
          <ac:spMkLst>
            <pc:docMk/>
            <pc:sldMk cId="3756780678" sldId="261"/>
            <ac:spMk id="8" creationId="{6727DEE2-46C6-47B5-8846-31EE426826A4}"/>
          </ac:spMkLst>
        </pc:spChg>
        <pc:picChg chg="add del mod">
          <ac:chgData name="Scofield, John" userId="04766af8-08bf-4f27-a8a4-706beaa96b52" providerId="ADAL" clId="{9C012BA4-619E-461E-B5F8-7E84CBAF2D48}" dt="2019-06-08T17:18:35.263" v="2934" actId="478"/>
          <ac:picMkLst>
            <pc:docMk/>
            <pc:sldMk cId="3756780678" sldId="261"/>
            <ac:picMk id="2050" creationId="{32DBE63D-ECFA-4584-B41F-AA48B4122384}"/>
          </ac:picMkLst>
        </pc:picChg>
        <pc:picChg chg="add mod">
          <ac:chgData name="Scofield, John" userId="04766af8-08bf-4f27-a8a4-706beaa96b52" providerId="ADAL" clId="{9C012BA4-619E-461E-B5F8-7E84CBAF2D48}" dt="2019-06-08T17:20:26.860" v="2948" actId="1076"/>
          <ac:picMkLst>
            <pc:docMk/>
            <pc:sldMk cId="3756780678" sldId="261"/>
            <ac:picMk id="2052" creationId="{9EB7476E-7813-4F9F-A6D9-D42B9BC02BA4}"/>
          </ac:picMkLst>
        </pc:picChg>
      </pc:sldChg>
      <pc:sldChg chg="del">
        <pc:chgData name="Scofield, John" userId="04766af8-08bf-4f27-a8a4-706beaa96b52" providerId="ADAL" clId="{9C012BA4-619E-461E-B5F8-7E84CBAF2D48}" dt="2019-06-08T16:10:59.871" v="5" actId="2696"/>
        <pc:sldMkLst>
          <pc:docMk/>
          <pc:sldMk cId="607611695" sldId="262"/>
        </pc:sldMkLst>
      </pc:sldChg>
      <pc:sldChg chg="addSp modSp add modAnim">
        <pc:chgData name="Scofield, John" userId="04766af8-08bf-4f27-a8a4-706beaa96b52" providerId="ADAL" clId="{9C012BA4-619E-461E-B5F8-7E84CBAF2D48}" dt="2019-06-08T17:52:39.502" v="3736"/>
        <pc:sldMkLst>
          <pc:docMk/>
          <pc:sldMk cId="4207661111" sldId="262"/>
        </pc:sldMkLst>
        <pc:spChg chg="mod">
          <ac:chgData name="Scofield, John" userId="04766af8-08bf-4f27-a8a4-706beaa96b52" providerId="ADAL" clId="{9C012BA4-619E-461E-B5F8-7E84CBAF2D48}" dt="2019-06-08T17:33:22.100" v="3038" actId="20577"/>
          <ac:spMkLst>
            <pc:docMk/>
            <pc:sldMk cId="4207661111" sldId="262"/>
            <ac:spMk id="2" creationId="{81A899ED-7654-4E16-B522-74A9CF13A9BD}"/>
          </ac:spMkLst>
        </pc:spChg>
        <pc:spChg chg="mod">
          <ac:chgData name="Scofield, John" userId="04766af8-08bf-4f27-a8a4-706beaa96b52" providerId="ADAL" clId="{9C012BA4-619E-461E-B5F8-7E84CBAF2D48}" dt="2019-06-08T17:38:20.351" v="3698" actId="12"/>
          <ac:spMkLst>
            <pc:docMk/>
            <pc:sldMk cId="4207661111" sldId="262"/>
            <ac:spMk id="3" creationId="{D9F66C5F-928F-4686-B0E0-BFA551640049}"/>
          </ac:spMkLst>
        </pc:spChg>
        <pc:spChg chg="mod">
          <ac:chgData name="Scofield, John" userId="04766af8-08bf-4f27-a8a4-706beaa96b52" providerId="ADAL" clId="{9C012BA4-619E-461E-B5F8-7E84CBAF2D48}" dt="2019-06-08T17:33:16.093" v="3002" actId="27636"/>
          <ac:spMkLst>
            <pc:docMk/>
            <pc:sldMk cId="4207661111" sldId="262"/>
            <ac:spMk id="4" creationId="{B1E8EAAE-89E7-4916-9E90-7A21A6D8D07E}"/>
          </ac:spMkLst>
        </pc:spChg>
        <pc:spChg chg="add mod">
          <ac:chgData name="Scofield, John" userId="04766af8-08bf-4f27-a8a4-706beaa96b52" providerId="ADAL" clId="{9C012BA4-619E-461E-B5F8-7E84CBAF2D48}" dt="2019-06-08T17:38:36.296" v="3701" actId="207"/>
          <ac:spMkLst>
            <pc:docMk/>
            <pc:sldMk cId="4207661111" sldId="262"/>
            <ac:spMk id="5" creationId="{FEE08A7A-D583-4036-8820-A2BC718BAD08}"/>
          </ac:spMkLst>
        </pc:spChg>
      </pc:sldChg>
      <pc:sldChg chg="del">
        <pc:chgData name="Scofield, John" userId="04766af8-08bf-4f27-a8a4-706beaa96b52" providerId="ADAL" clId="{9C012BA4-619E-461E-B5F8-7E84CBAF2D48}" dt="2019-06-08T16:10:59.898" v="6" actId="2696"/>
        <pc:sldMkLst>
          <pc:docMk/>
          <pc:sldMk cId="3135688255" sldId="263"/>
        </pc:sldMkLst>
      </pc:sldChg>
      <pc:sldChg chg="del">
        <pc:chgData name="Scofield, John" userId="04766af8-08bf-4f27-a8a4-706beaa96b52" providerId="ADAL" clId="{9C012BA4-619E-461E-B5F8-7E84CBAF2D48}" dt="2019-06-08T16:10:59.922" v="7" actId="2696"/>
        <pc:sldMkLst>
          <pc:docMk/>
          <pc:sldMk cId="542209610" sldId="264"/>
        </pc:sldMkLst>
      </pc:sldChg>
      <pc:sldChg chg="del">
        <pc:chgData name="Scofield, John" userId="04766af8-08bf-4f27-a8a4-706beaa96b52" providerId="ADAL" clId="{9C012BA4-619E-461E-B5F8-7E84CBAF2D48}" dt="2019-06-08T16:10:59.951" v="8" actId="2696"/>
        <pc:sldMkLst>
          <pc:docMk/>
          <pc:sldMk cId="1833584856" sldId="265"/>
        </pc:sldMkLst>
      </pc:sldChg>
      <pc:sldChg chg="del">
        <pc:chgData name="Scofield, John" userId="04766af8-08bf-4f27-a8a4-706beaa96b52" providerId="ADAL" clId="{9C012BA4-619E-461E-B5F8-7E84CBAF2D48}" dt="2019-06-08T16:10:59.984" v="9" actId="2696"/>
        <pc:sldMkLst>
          <pc:docMk/>
          <pc:sldMk cId="731368871" sldId="266"/>
        </pc:sldMkLst>
      </pc:sldChg>
      <pc:sldChg chg="del">
        <pc:chgData name="Scofield, John" userId="04766af8-08bf-4f27-a8a4-706beaa96b52" providerId="ADAL" clId="{9C012BA4-619E-461E-B5F8-7E84CBAF2D48}" dt="2019-06-08T16:11:00.024" v="10" actId="2696"/>
        <pc:sldMkLst>
          <pc:docMk/>
          <pc:sldMk cId="2403934386" sldId="267"/>
        </pc:sldMkLst>
      </pc:sldChg>
      <pc:sldChg chg="del">
        <pc:chgData name="Scofield, John" userId="04766af8-08bf-4f27-a8a4-706beaa96b52" providerId="ADAL" clId="{9C012BA4-619E-461E-B5F8-7E84CBAF2D48}" dt="2019-06-08T16:11:00.042" v="11" actId="2696"/>
        <pc:sldMkLst>
          <pc:docMk/>
          <pc:sldMk cId="582741712" sldId="268"/>
        </pc:sldMkLst>
      </pc:sldChg>
    </pc:docChg>
  </pc:docChgLst>
  <pc:docChgLst>
    <pc:chgData name="Scofield, John" userId="04766af8-08bf-4f27-a8a4-706beaa96b52" providerId="ADAL" clId="{70FCC9C3-84E0-4F7A-B405-28919ED84A08}"/>
    <pc:docChg chg="custSel addSld delSld modSld">
      <pc:chgData name="Scofield, John" userId="04766af8-08bf-4f27-a8a4-706beaa96b52" providerId="ADAL" clId="{70FCC9C3-84E0-4F7A-B405-28919ED84A08}" dt="2019-06-09T18:43:33.115" v="3869" actId="20577"/>
      <pc:docMkLst>
        <pc:docMk/>
      </pc:docMkLst>
      <pc:sldChg chg="modSp">
        <pc:chgData name="Scofield, John" userId="04766af8-08bf-4f27-a8a4-706beaa96b52" providerId="ADAL" clId="{70FCC9C3-84E0-4F7A-B405-28919ED84A08}" dt="2019-06-09T17:25:11.869" v="17" actId="20577"/>
        <pc:sldMkLst>
          <pc:docMk/>
          <pc:sldMk cId="4217716730" sldId="256"/>
        </pc:sldMkLst>
        <pc:spChg chg="mod">
          <ac:chgData name="Scofield, John" userId="04766af8-08bf-4f27-a8a4-706beaa96b52" providerId="ADAL" clId="{70FCC9C3-84E0-4F7A-B405-28919ED84A08}" dt="2019-06-09T17:25:11.869" v="17" actId="20577"/>
          <ac:spMkLst>
            <pc:docMk/>
            <pc:sldMk cId="4217716730" sldId="256"/>
            <ac:spMk id="2" creationId="{00000000-0000-0000-0000-000000000000}"/>
          </ac:spMkLst>
        </pc:spChg>
      </pc:sldChg>
      <pc:sldChg chg="del">
        <pc:chgData name="Scofield, John" userId="04766af8-08bf-4f27-a8a4-706beaa96b52" providerId="ADAL" clId="{70FCC9C3-84E0-4F7A-B405-28919ED84A08}" dt="2019-06-09T17:25:06.576" v="0" actId="2696"/>
        <pc:sldMkLst>
          <pc:docMk/>
          <pc:sldMk cId="2346463162" sldId="257"/>
        </pc:sldMkLst>
      </pc:sldChg>
      <pc:sldChg chg="addSp modSp add">
        <pc:chgData name="Scofield, John" userId="04766af8-08bf-4f27-a8a4-706beaa96b52" providerId="ADAL" clId="{70FCC9C3-84E0-4F7A-B405-28919ED84A08}" dt="2019-06-09T17:37:13.988" v="583" actId="20577"/>
        <pc:sldMkLst>
          <pc:docMk/>
          <pc:sldMk cId="2986285499" sldId="257"/>
        </pc:sldMkLst>
        <pc:spChg chg="mod">
          <ac:chgData name="Scofield, John" userId="04766af8-08bf-4f27-a8a4-706beaa96b52" providerId="ADAL" clId="{70FCC9C3-84E0-4F7A-B405-28919ED84A08}" dt="2019-06-09T17:36:19.607" v="522" actId="20577"/>
          <ac:spMkLst>
            <pc:docMk/>
            <pc:sldMk cId="2986285499" sldId="257"/>
            <ac:spMk id="2" creationId="{123EF15A-3815-43DA-AD18-DE5C83F9CE65}"/>
          </ac:spMkLst>
        </pc:spChg>
        <pc:spChg chg="mod">
          <ac:chgData name="Scofield, John" userId="04766af8-08bf-4f27-a8a4-706beaa96b52" providerId="ADAL" clId="{70FCC9C3-84E0-4F7A-B405-28919ED84A08}" dt="2019-06-09T17:31:26.182" v="326" actId="27636"/>
          <ac:spMkLst>
            <pc:docMk/>
            <pc:sldMk cId="2986285499" sldId="257"/>
            <ac:spMk id="3" creationId="{CE4304E8-3A43-4244-B401-232384BB9576}"/>
          </ac:spMkLst>
        </pc:spChg>
        <pc:spChg chg="mod">
          <ac:chgData name="Scofield, John" userId="04766af8-08bf-4f27-a8a4-706beaa96b52" providerId="ADAL" clId="{70FCC9C3-84E0-4F7A-B405-28919ED84A08}" dt="2019-06-09T17:25:15.127" v="19" actId="27636"/>
          <ac:spMkLst>
            <pc:docMk/>
            <pc:sldMk cId="2986285499" sldId="257"/>
            <ac:spMk id="4" creationId="{06851A90-A1BB-43AC-8F2A-67EADEEAD796}"/>
          </ac:spMkLst>
        </pc:spChg>
        <pc:spChg chg="add mod">
          <ac:chgData name="Scofield, John" userId="04766af8-08bf-4f27-a8a4-706beaa96b52" providerId="ADAL" clId="{70FCC9C3-84E0-4F7A-B405-28919ED84A08}" dt="2019-06-09T17:33:34.457" v="429" actId="1076"/>
          <ac:spMkLst>
            <pc:docMk/>
            <pc:sldMk cId="2986285499" sldId="257"/>
            <ac:spMk id="5" creationId="{134D9133-AD35-4DD3-AC3D-8C57E33F7FDF}"/>
          </ac:spMkLst>
        </pc:spChg>
        <pc:spChg chg="add mod">
          <ac:chgData name="Scofield, John" userId="04766af8-08bf-4f27-a8a4-706beaa96b52" providerId="ADAL" clId="{70FCC9C3-84E0-4F7A-B405-28919ED84A08}" dt="2019-06-09T17:32:56.659" v="418" actId="1076"/>
          <ac:spMkLst>
            <pc:docMk/>
            <pc:sldMk cId="2986285499" sldId="257"/>
            <ac:spMk id="6" creationId="{4ECB0469-C8A9-4A4E-825C-ECA06F080C89}"/>
          </ac:spMkLst>
        </pc:spChg>
        <pc:spChg chg="add mod">
          <ac:chgData name="Scofield, John" userId="04766af8-08bf-4f27-a8a4-706beaa96b52" providerId="ADAL" clId="{70FCC9C3-84E0-4F7A-B405-28919ED84A08}" dt="2019-06-09T17:36:42.473" v="566" actId="14100"/>
          <ac:spMkLst>
            <pc:docMk/>
            <pc:sldMk cId="2986285499" sldId="257"/>
            <ac:spMk id="10" creationId="{A30CC774-C55B-45B0-87F6-72AE9C338D29}"/>
          </ac:spMkLst>
        </pc:spChg>
        <pc:spChg chg="add mod">
          <ac:chgData name="Scofield, John" userId="04766af8-08bf-4f27-a8a4-706beaa96b52" providerId="ADAL" clId="{70FCC9C3-84E0-4F7A-B405-28919ED84A08}" dt="2019-06-09T17:32:59.542" v="419" actId="1076"/>
          <ac:spMkLst>
            <pc:docMk/>
            <pc:sldMk cId="2986285499" sldId="257"/>
            <ac:spMk id="11" creationId="{5B68F634-C49E-42BD-9D1A-FC3516D7D03F}"/>
          </ac:spMkLst>
        </pc:spChg>
        <pc:spChg chg="add mod">
          <ac:chgData name="Scofield, John" userId="04766af8-08bf-4f27-a8a4-706beaa96b52" providerId="ADAL" clId="{70FCC9C3-84E0-4F7A-B405-28919ED84A08}" dt="2019-06-09T17:33:03.913" v="420" actId="1076"/>
          <ac:spMkLst>
            <pc:docMk/>
            <pc:sldMk cId="2986285499" sldId="257"/>
            <ac:spMk id="12" creationId="{C36472B9-F44A-4A70-9464-FCAF20C64A5E}"/>
          </ac:spMkLst>
        </pc:spChg>
        <pc:spChg chg="add mod">
          <ac:chgData name="Scofield, John" userId="04766af8-08bf-4f27-a8a4-706beaa96b52" providerId="ADAL" clId="{70FCC9C3-84E0-4F7A-B405-28919ED84A08}" dt="2019-06-09T17:33:07.207" v="421" actId="1076"/>
          <ac:spMkLst>
            <pc:docMk/>
            <pc:sldMk cId="2986285499" sldId="257"/>
            <ac:spMk id="13" creationId="{DFC9A6D6-9936-40CA-A3BF-8F0E422C4255}"/>
          </ac:spMkLst>
        </pc:spChg>
        <pc:spChg chg="add mod">
          <ac:chgData name="Scofield, John" userId="04766af8-08bf-4f27-a8a4-706beaa96b52" providerId="ADAL" clId="{70FCC9C3-84E0-4F7A-B405-28919ED84A08}" dt="2019-06-09T17:33:11.196" v="422" actId="1076"/>
          <ac:spMkLst>
            <pc:docMk/>
            <pc:sldMk cId="2986285499" sldId="257"/>
            <ac:spMk id="14" creationId="{C5D89861-8999-416D-A442-DDFDE7FD8EFD}"/>
          </ac:spMkLst>
        </pc:spChg>
        <pc:spChg chg="add mod">
          <ac:chgData name="Scofield, John" userId="04766af8-08bf-4f27-a8a4-706beaa96b52" providerId="ADAL" clId="{70FCC9C3-84E0-4F7A-B405-28919ED84A08}" dt="2019-06-09T17:33:15.169" v="423" actId="1076"/>
          <ac:spMkLst>
            <pc:docMk/>
            <pc:sldMk cId="2986285499" sldId="257"/>
            <ac:spMk id="15" creationId="{8AF4BE4A-D2FE-4070-A96B-718F26645088}"/>
          </ac:spMkLst>
        </pc:spChg>
        <pc:spChg chg="add">
          <ac:chgData name="Scofield, John" userId="04766af8-08bf-4f27-a8a4-706beaa96b52" providerId="ADAL" clId="{70FCC9C3-84E0-4F7A-B405-28919ED84A08}" dt="2019-06-09T17:33:16.258" v="424"/>
          <ac:spMkLst>
            <pc:docMk/>
            <pc:sldMk cId="2986285499" sldId="257"/>
            <ac:spMk id="16" creationId="{26AB2581-4646-44E9-9DFF-03EE53E3B2DA}"/>
          </ac:spMkLst>
        </pc:spChg>
        <pc:spChg chg="add mod">
          <ac:chgData name="Scofield, John" userId="04766af8-08bf-4f27-a8a4-706beaa96b52" providerId="ADAL" clId="{70FCC9C3-84E0-4F7A-B405-28919ED84A08}" dt="2019-06-09T17:33:21.776" v="427" actId="1076"/>
          <ac:spMkLst>
            <pc:docMk/>
            <pc:sldMk cId="2986285499" sldId="257"/>
            <ac:spMk id="17" creationId="{1FE4944D-213E-4432-BB10-B907403B339D}"/>
          </ac:spMkLst>
        </pc:spChg>
        <pc:spChg chg="add mod">
          <ac:chgData name="Scofield, John" userId="04766af8-08bf-4f27-a8a4-706beaa96b52" providerId="ADAL" clId="{70FCC9C3-84E0-4F7A-B405-28919ED84A08}" dt="2019-06-09T17:33:26.441" v="428" actId="1076"/>
          <ac:spMkLst>
            <pc:docMk/>
            <pc:sldMk cId="2986285499" sldId="257"/>
            <ac:spMk id="18" creationId="{772B83E4-D756-4BBA-8F9B-CE37F85B6213}"/>
          </ac:spMkLst>
        </pc:spChg>
        <pc:spChg chg="add mod">
          <ac:chgData name="Scofield, John" userId="04766af8-08bf-4f27-a8a4-706beaa96b52" providerId="ADAL" clId="{70FCC9C3-84E0-4F7A-B405-28919ED84A08}" dt="2019-06-09T17:34:06.815" v="443" actId="1076"/>
          <ac:spMkLst>
            <pc:docMk/>
            <pc:sldMk cId="2986285499" sldId="257"/>
            <ac:spMk id="19" creationId="{0E13CA88-2559-4488-B730-5A50F4C36A0B}"/>
          </ac:spMkLst>
        </pc:spChg>
        <pc:spChg chg="add mod">
          <ac:chgData name="Scofield, John" userId="04766af8-08bf-4f27-a8a4-706beaa96b52" providerId="ADAL" clId="{70FCC9C3-84E0-4F7A-B405-28919ED84A08}" dt="2019-06-09T17:34:01.660" v="440" actId="1076"/>
          <ac:spMkLst>
            <pc:docMk/>
            <pc:sldMk cId="2986285499" sldId="257"/>
            <ac:spMk id="20" creationId="{656628D1-8524-458F-B77A-D16C7231FC1E}"/>
          </ac:spMkLst>
        </pc:spChg>
        <pc:spChg chg="add mod">
          <ac:chgData name="Scofield, John" userId="04766af8-08bf-4f27-a8a4-706beaa96b52" providerId="ADAL" clId="{70FCC9C3-84E0-4F7A-B405-28919ED84A08}" dt="2019-06-09T17:34:03.717" v="441" actId="1076"/>
          <ac:spMkLst>
            <pc:docMk/>
            <pc:sldMk cId="2986285499" sldId="257"/>
            <ac:spMk id="21" creationId="{5225F2E1-5F85-4D6D-A9F2-FE89A143F333}"/>
          </ac:spMkLst>
        </pc:spChg>
        <pc:spChg chg="add">
          <ac:chgData name="Scofield, John" userId="04766af8-08bf-4f27-a8a4-706beaa96b52" providerId="ADAL" clId="{70FCC9C3-84E0-4F7A-B405-28919ED84A08}" dt="2019-06-09T17:33:57.151" v="434"/>
          <ac:spMkLst>
            <pc:docMk/>
            <pc:sldMk cId="2986285499" sldId="257"/>
            <ac:spMk id="22" creationId="{AD670590-F4F3-42E1-8106-D804D4C4F323}"/>
          </ac:spMkLst>
        </pc:spChg>
        <pc:spChg chg="add mod">
          <ac:chgData name="Scofield, John" userId="04766af8-08bf-4f27-a8a4-706beaa96b52" providerId="ADAL" clId="{70FCC9C3-84E0-4F7A-B405-28919ED84A08}" dt="2019-06-09T17:34:05.672" v="442" actId="1076"/>
          <ac:spMkLst>
            <pc:docMk/>
            <pc:sldMk cId="2986285499" sldId="257"/>
            <ac:spMk id="23" creationId="{8E561F38-4328-4FF0-95B4-AFF9B15C6963}"/>
          </ac:spMkLst>
        </pc:spChg>
        <pc:spChg chg="add">
          <ac:chgData name="Scofield, John" userId="04766af8-08bf-4f27-a8a4-706beaa96b52" providerId="ADAL" clId="{70FCC9C3-84E0-4F7A-B405-28919ED84A08}" dt="2019-06-09T17:33:57.626" v="436"/>
          <ac:spMkLst>
            <pc:docMk/>
            <pc:sldMk cId="2986285499" sldId="257"/>
            <ac:spMk id="24" creationId="{3ED9FB9C-A668-4FC7-B46E-814497364B39}"/>
          </ac:spMkLst>
        </pc:spChg>
        <pc:spChg chg="add mod">
          <ac:chgData name="Scofield, John" userId="04766af8-08bf-4f27-a8a4-706beaa96b52" providerId="ADAL" clId="{70FCC9C3-84E0-4F7A-B405-28919ED84A08}" dt="2019-06-09T17:34:10.610" v="444" actId="1076"/>
          <ac:spMkLst>
            <pc:docMk/>
            <pc:sldMk cId="2986285499" sldId="257"/>
            <ac:spMk id="25" creationId="{46DF62F0-8AA9-4E81-B047-C455CA395F35}"/>
          </ac:spMkLst>
        </pc:spChg>
        <pc:spChg chg="add mod">
          <ac:chgData name="Scofield, John" userId="04766af8-08bf-4f27-a8a4-706beaa96b52" providerId="ADAL" clId="{70FCC9C3-84E0-4F7A-B405-28919ED84A08}" dt="2019-06-09T17:34:13.322" v="445" actId="1076"/>
          <ac:spMkLst>
            <pc:docMk/>
            <pc:sldMk cId="2986285499" sldId="257"/>
            <ac:spMk id="26" creationId="{C9931EB6-5AD3-48C1-B27A-C39BEA611594}"/>
          </ac:spMkLst>
        </pc:spChg>
        <pc:spChg chg="add mod">
          <ac:chgData name="Scofield, John" userId="04766af8-08bf-4f27-a8a4-706beaa96b52" providerId="ADAL" clId="{70FCC9C3-84E0-4F7A-B405-28919ED84A08}" dt="2019-06-09T17:34:15.905" v="446" actId="1076"/>
          <ac:spMkLst>
            <pc:docMk/>
            <pc:sldMk cId="2986285499" sldId="257"/>
            <ac:spMk id="27" creationId="{482E3F91-6B55-4E90-A4AF-41553F4A48C6}"/>
          </ac:spMkLst>
        </pc:spChg>
        <pc:spChg chg="add mod">
          <ac:chgData name="Scofield, John" userId="04766af8-08bf-4f27-a8a4-706beaa96b52" providerId="ADAL" clId="{70FCC9C3-84E0-4F7A-B405-28919ED84A08}" dt="2019-06-09T17:34:48.847" v="459" actId="1076"/>
          <ac:spMkLst>
            <pc:docMk/>
            <pc:sldMk cId="2986285499" sldId="257"/>
            <ac:spMk id="28" creationId="{2E9BC2C7-1633-4D9B-B439-AA35C49037F4}"/>
          </ac:spMkLst>
        </pc:spChg>
        <pc:spChg chg="add mod">
          <ac:chgData name="Scofield, John" userId="04766af8-08bf-4f27-a8a4-706beaa96b52" providerId="ADAL" clId="{70FCC9C3-84E0-4F7A-B405-28919ED84A08}" dt="2019-06-09T17:34:47.009" v="458" actId="1076"/>
          <ac:spMkLst>
            <pc:docMk/>
            <pc:sldMk cId="2986285499" sldId="257"/>
            <ac:spMk id="29" creationId="{B8A76AEF-E4F7-4A41-95BC-F5A83FCEEC7D}"/>
          </ac:spMkLst>
        </pc:spChg>
        <pc:spChg chg="add mod">
          <ac:chgData name="Scofield, John" userId="04766af8-08bf-4f27-a8a4-706beaa96b52" providerId="ADAL" clId="{70FCC9C3-84E0-4F7A-B405-28919ED84A08}" dt="2019-06-09T17:34:52.680" v="461" actId="1076"/>
          <ac:spMkLst>
            <pc:docMk/>
            <pc:sldMk cId="2986285499" sldId="257"/>
            <ac:spMk id="30" creationId="{38C37280-3C86-413E-85F4-D0695F183976}"/>
          </ac:spMkLst>
        </pc:spChg>
        <pc:spChg chg="add mod">
          <ac:chgData name="Scofield, John" userId="04766af8-08bf-4f27-a8a4-706beaa96b52" providerId="ADAL" clId="{70FCC9C3-84E0-4F7A-B405-28919ED84A08}" dt="2019-06-09T17:34:58.326" v="462" actId="1076"/>
          <ac:spMkLst>
            <pc:docMk/>
            <pc:sldMk cId="2986285499" sldId="257"/>
            <ac:spMk id="31" creationId="{602D9D02-EE82-41E3-A66D-464D2CFD8BA6}"/>
          </ac:spMkLst>
        </pc:spChg>
        <pc:spChg chg="add mod">
          <ac:chgData name="Scofield, John" userId="04766af8-08bf-4f27-a8a4-706beaa96b52" providerId="ADAL" clId="{70FCC9C3-84E0-4F7A-B405-28919ED84A08}" dt="2019-06-09T17:35:01.150" v="463" actId="1076"/>
          <ac:spMkLst>
            <pc:docMk/>
            <pc:sldMk cId="2986285499" sldId="257"/>
            <ac:spMk id="32" creationId="{A62FB161-503B-440C-A7F8-8CCB57ED4B30}"/>
          </ac:spMkLst>
        </pc:spChg>
        <pc:spChg chg="add mod">
          <ac:chgData name="Scofield, John" userId="04766af8-08bf-4f27-a8a4-706beaa96b52" providerId="ADAL" clId="{70FCC9C3-84E0-4F7A-B405-28919ED84A08}" dt="2019-06-09T17:35:08.064" v="464" actId="1076"/>
          <ac:spMkLst>
            <pc:docMk/>
            <pc:sldMk cId="2986285499" sldId="257"/>
            <ac:spMk id="33" creationId="{29EB5961-3F58-430C-B6F7-96F2791545B3}"/>
          </ac:spMkLst>
        </pc:spChg>
        <pc:spChg chg="add mod">
          <ac:chgData name="Scofield, John" userId="04766af8-08bf-4f27-a8a4-706beaa96b52" providerId="ADAL" clId="{70FCC9C3-84E0-4F7A-B405-28919ED84A08}" dt="2019-06-09T17:35:12.490" v="465" actId="1076"/>
          <ac:spMkLst>
            <pc:docMk/>
            <pc:sldMk cId="2986285499" sldId="257"/>
            <ac:spMk id="34" creationId="{2927D026-FCE0-497E-AD1A-02EFDBA84044}"/>
          </ac:spMkLst>
        </pc:spChg>
        <pc:spChg chg="add mod">
          <ac:chgData name="Scofield, John" userId="04766af8-08bf-4f27-a8a4-706beaa96b52" providerId="ADAL" clId="{70FCC9C3-84E0-4F7A-B405-28919ED84A08}" dt="2019-06-09T17:35:18.871" v="466" actId="1076"/>
          <ac:spMkLst>
            <pc:docMk/>
            <pc:sldMk cId="2986285499" sldId="257"/>
            <ac:spMk id="35" creationId="{94E7A3E2-119E-4D01-824A-263D2102EB79}"/>
          </ac:spMkLst>
        </pc:spChg>
        <pc:spChg chg="add mod">
          <ac:chgData name="Scofield, John" userId="04766af8-08bf-4f27-a8a4-706beaa96b52" providerId="ADAL" clId="{70FCC9C3-84E0-4F7A-B405-28919ED84A08}" dt="2019-06-09T17:36:06.989" v="484" actId="1076"/>
          <ac:spMkLst>
            <pc:docMk/>
            <pc:sldMk cId="2986285499" sldId="257"/>
            <ac:spMk id="36" creationId="{72BB1E61-26D7-43ED-A16E-EB0AD3761269}"/>
          </ac:spMkLst>
        </pc:spChg>
        <pc:spChg chg="add mod">
          <ac:chgData name="Scofield, John" userId="04766af8-08bf-4f27-a8a4-706beaa96b52" providerId="ADAL" clId="{70FCC9C3-84E0-4F7A-B405-28919ED84A08}" dt="2019-06-09T17:36:00.397" v="483" actId="1076"/>
          <ac:spMkLst>
            <pc:docMk/>
            <pc:sldMk cId="2986285499" sldId="257"/>
            <ac:spMk id="37" creationId="{495EF2A7-AD00-4450-9175-E4A2AD908BF7}"/>
          </ac:spMkLst>
        </pc:spChg>
        <pc:spChg chg="add mod">
          <ac:chgData name="Scofield, John" userId="04766af8-08bf-4f27-a8a4-706beaa96b52" providerId="ADAL" clId="{70FCC9C3-84E0-4F7A-B405-28919ED84A08}" dt="2019-06-09T17:35:55.253" v="482" actId="1076"/>
          <ac:spMkLst>
            <pc:docMk/>
            <pc:sldMk cId="2986285499" sldId="257"/>
            <ac:spMk id="38" creationId="{BC79D442-EF06-4513-8BF1-5B21AA613E33}"/>
          </ac:spMkLst>
        </pc:spChg>
        <pc:spChg chg="add mod">
          <ac:chgData name="Scofield, John" userId="04766af8-08bf-4f27-a8a4-706beaa96b52" providerId="ADAL" clId="{70FCC9C3-84E0-4F7A-B405-28919ED84A08}" dt="2019-06-09T17:35:52.104" v="481" actId="1076"/>
          <ac:spMkLst>
            <pc:docMk/>
            <pc:sldMk cId="2986285499" sldId="257"/>
            <ac:spMk id="39" creationId="{0D8127FA-135F-470D-9594-2A651F0E5C40}"/>
          </ac:spMkLst>
        </pc:spChg>
        <pc:spChg chg="add mod">
          <ac:chgData name="Scofield, John" userId="04766af8-08bf-4f27-a8a4-706beaa96b52" providerId="ADAL" clId="{70FCC9C3-84E0-4F7A-B405-28919ED84A08}" dt="2019-06-09T17:35:48.457" v="480" actId="1076"/>
          <ac:spMkLst>
            <pc:docMk/>
            <pc:sldMk cId="2986285499" sldId="257"/>
            <ac:spMk id="40" creationId="{4D33B590-6B5B-4BF6-905B-882B8A439547}"/>
          </ac:spMkLst>
        </pc:spChg>
        <pc:spChg chg="add mod">
          <ac:chgData name="Scofield, John" userId="04766af8-08bf-4f27-a8a4-706beaa96b52" providerId="ADAL" clId="{70FCC9C3-84E0-4F7A-B405-28919ED84A08}" dt="2019-06-09T17:35:44.816" v="479" actId="1076"/>
          <ac:spMkLst>
            <pc:docMk/>
            <pc:sldMk cId="2986285499" sldId="257"/>
            <ac:spMk id="41" creationId="{66B470C4-F4A3-4FFE-B6A6-500363CBC2F1}"/>
          </ac:spMkLst>
        </pc:spChg>
        <pc:spChg chg="add mod">
          <ac:chgData name="Scofield, John" userId="04766af8-08bf-4f27-a8a4-706beaa96b52" providerId="ADAL" clId="{70FCC9C3-84E0-4F7A-B405-28919ED84A08}" dt="2019-06-09T17:35:39.881" v="478" actId="1076"/>
          <ac:spMkLst>
            <pc:docMk/>
            <pc:sldMk cId="2986285499" sldId="257"/>
            <ac:spMk id="42" creationId="{D3D99E50-2964-41A6-BEFF-F16FCA4F001D}"/>
          </ac:spMkLst>
        </pc:spChg>
        <pc:spChg chg="add">
          <ac:chgData name="Scofield, John" userId="04766af8-08bf-4f27-a8a4-706beaa96b52" providerId="ADAL" clId="{70FCC9C3-84E0-4F7A-B405-28919ED84A08}" dt="2019-06-09T17:35:33.199" v="475"/>
          <ac:spMkLst>
            <pc:docMk/>
            <pc:sldMk cId="2986285499" sldId="257"/>
            <ac:spMk id="43" creationId="{7AE3D2D3-A01E-4639-A1D2-C311E301DCF8}"/>
          </ac:spMkLst>
        </pc:spChg>
        <pc:spChg chg="add mod">
          <ac:chgData name="Scofield, John" userId="04766af8-08bf-4f27-a8a4-706beaa96b52" providerId="ADAL" clId="{70FCC9C3-84E0-4F7A-B405-28919ED84A08}" dt="2019-06-09T17:35:36.153" v="477" actId="1076"/>
          <ac:spMkLst>
            <pc:docMk/>
            <pc:sldMk cId="2986285499" sldId="257"/>
            <ac:spMk id="44" creationId="{7DE92535-C489-4176-816F-5BE415C6A129}"/>
          </ac:spMkLst>
        </pc:spChg>
        <pc:spChg chg="add mod">
          <ac:chgData name="Scofield, John" userId="04766af8-08bf-4f27-a8a4-706beaa96b52" providerId="ADAL" clId="{70FCC9C3-84E0-4F7A-B405-28919ED84A08}" dt="2019-06-09T17:36:53.493" v="571" actId="20577"/>
          <ac:spMkLst>
            <pc:docMk/>
            <pc:sldMk cId="2986285499" sldId="257"/>
            <ac:spMk id="46" creationId="{7DA6847B-9A75-45D4-AA46-F7C90D637D4D}"/>
          </ac:spMkLst>
        </pc:spChg>
        <pc:spChg chg="add mod">
          <ac:chgData name="Scofield, John" userId="04766af8-08bf-4f27-a8a4-706beaa96b52" providerId="ADAL" clId="{70FCC9C3-84E0-4F7A-B405-28919ED84A08}" dt="2019-06-09T17:37:05.160" v="577" actId="20577"/>
          <ac:spMkLst>
            <pc:docMk/>
            <pc:sldMk cId="2986285499" sldId="257"/>
            <ac:spMk id="47" creationId="{21B3505A-7B5A-4082-82A8-9384BB7E7A0D}"/>
          </ac:spMkLst>
        </pc:spChg>
        <pc:spChg chg="add mod">
          <ac:chgData name="Scofield, John" userId="04766af8-08bf-4f27-a8a4-706beaa96b52" providerId="ADAL" clId="{70FCC9C3-84E0-4F7A-B405-28919ED84A08}" dt="2019-06-09T17:37:13.988" v="583" actId="20577"/>
          <ac:spMkLst>
            <pc:docMk/>
            <pc:sldMk cId="2986285499" sldId="257"/>
            <ac:spMk id="48" creationId="{A7646B0C-4CF8-4FB9-9EC7-02C3434496B2}"/>
          </ac:spMkLst>
        </pc:spChg>
        <pc:picChg chg="add mod">
          <ac:chgData name="Scofield, John" userId="04766af8-08bf-4f27-a8a4-706beaa96b52" providerId="ADAL" clId="{70FCC9C3-84E0-4F7A-B405-28919ED84A08}" dt="2019-06-09T17:32:09.473" v="378" actId="1037"/>
          <ac:picMkLst>
            <pc:docMk/>
            <pc:sldMk cId="2986285499" sldId="257"/>
            <ac:picMk id="7" creationId="{45FD365F-CD3F-417C-8908-25AF64EE70EA}"/>
          </ac:picMkLst>
        </pc:picChg>
        <pc:picChg chg="add mod">
          <ac:chgData name="Scofield, John" userId="04766af8-08bf-4f27-a8a4-706beaa96b52" providerId="ADAL" clId="{70FCC9C3-84E0-4F7A-B405-28919ED84A08}" dt="2019-06-09T17:32:11.999" v="393" actId="1037"/>
          <ac:picMkLst>
            <pc:docMk/>
            <pc:sldMk cId="2986285499" sldId="257"/>
            <ac:picMk id="8" creationId="{0DA9D325-CAA3-42A8-BC1F-DD1F0EA41A64}"/>
          </ac:picMkLst>
        </pc:picChg>
        <pc:picChg chg="add mod">
          <ac:chgData name="Scofield, John" userId="04766af8-08bf-4f27-a8a4-706beaa96b52" providerId="ADAL" clId="{70FCC9C3-84E0-4F7A-B405-28919ED84A08}" dt="2019-06-09T17:32:14.632" v="411" actId="1037"/>
          <ac:picMkLst>
            <pc:docMk/>
            <pc:sldMk cId="2986285499" sldId="257"/>
            <ac:picMk id="9" creationId="{1E2C9491-DA29-423B-90E2-127ED63E1449}"/>
          </ac:picMkLst>
        </pc:picChg>
        <pc:picChg chg="add mod">
          <ac:chgData name="Scofield, John" userId="04766af8-08bf-4f27-a8a4-706beaa96b52" providerId="ADAL" clId="{70FCC9C3-84E0-4F7A-B405-28919ED84A08}" dt="2019-06-09T17:32:04.951" v="350" actId="1037"/>
          <ac:picMkLst>
            <pc:docMk/>
            <pc:sldMk cId="2986285499" sldId="257"/>
            <ac:picMk id="1026" creationId="{301CD8F8-DDC3-4B77-B604-19A948008782}"/>
          </ac:picMkLst>
        </pc:picChg>
      </pc:sldChg>
      <pc:sldChg chg="modSp add">
        <pc:chgData name="Scofield, John" userId="04766af8-08bf-4f27-a8a4-706beaa96b52" providerId="ADAL" clId="{70FCC9C3-84E0-4F7A-B405-28919ED84A08}" dt="2019-06-09T17:49:48.645" v="1149" actId="20577"/>
        <pc:sldMkLst>
          <pc:docMk/>
          <pc:sldMk cId="1484281553" sldId="258"/>
        </pc:sldMkLst>
        <pc:spChg chg="mod">
          <ac:chgData name="Scofield, John" userId="04766af8-08bf-4f27-a8a4-706beaa96b52" providerId="ADAL" clId="{70FCC9C3-84E0-4F7A-B405-28919ED84A08}" dt="2019-06-09T17:42:16.078" v="598" actId="20577"/>
          <ac:spMkLst>
            <pc:docMk/>
            <pc:sldMk cId="1484281553" sldId="258"/>
            <ac:spMk id="2" creationId="{1F0E0694-5FB1-42C7-B3B0-234169B09315}"/>
          </ac:spMkLst>
        </pc:spChg>
        <pc:spChg chg="mod">
          <ac:chgData name="Scofield, John" userId="04766af8-08bf-4f27-a8a4-706beaa96b52" providerId="ADAL" clId="{70FCC9C3-84E0-4F7A-B405-28919ED84A08}" dt="2019-06-09T17:49:48.645" v="1149" actId="20577"/>
          <ac:spMkLst>
            <pc:docMk/>
            <pc:sldMk cId="1484281553" sldId="258"/>
            <ac:spMk id="3" creationId="{D1E2255D-C2F0-4911-A1FC-DDB79DB155D3}"/>
          </ac:spMkLst>
        </pc:spChg>
        <pc:spChg chg="mod">
          <ac:chgData name="Scofield, John" userId="04766af8-08bf-4f27-a8a4-706beaa96b52" providerId="ADAL" clId="{70FCC9C3-84E0-4F7A-B405-28919ED84A08}" dt="2019-06-09T17:42:13.064" v="585" actId="27636"/>
          <ac:spMkLst>
            <pc:docMk/>
            <pc:sldMk cId="1484281553" sldId="258"/>
            <ac:spMk id="4" creationId="{FE914EA6-0719-4154-B8AD-A107491955BC}"/>
          </ac:spMkLst>
        </pc:spChg>
      </pc:sldChg>
      <pc:sldChg chg="del">
        <pc:chgData name="Scofield, John" userId="04766af8-08bf-4f27-a8a4-706beaa96b52" providerId="ADAL" clId="{70FCC9C3-84E0-4F7A-B405-28919ED84A08}" dt="2019-06-09T17:25:06.590" v="1" actId="2696"/>
        <pc:sldMkLst>
          <pc:docMk/>
          <pc:sldMk cId="2745293439" sldId="258"/>
        </pc:sldMkLst>
      </pc:sldChg>
      <pc:sldChg chg="modSp add">
        <pc:chgData name="Scofield, John" userId="04766af8-08bf-4f27-a8a4-706beaa96b52" providerId="ADAL" clId="{70FCC9C3-84E0-4F7A-B405-28919ED84A08}" dt="2019-06-09T18:02:48.815" v="1652" actId="20577"/>
        <pc:sldMkLst>
          <pc:docMk/>
          <pc:sldMk cId="1399186201" sldId="259"/>
        </pc:sldMkLst>
        <pc:spChg chg="mod">
          <ac:chgData name="Scofield, John" userId="04766af8-08bf-4f27-a8a4-706beaa96b52" providerId="ADAL" clId="{70FCC9C3-84E0-4F7A-B405-28919ED84A08}" dt="2019-06-09T18:00:05.078" v="1177" actId="20577"/>
          <ac:spMkLst>
            <pc:docMk/>
            <pc:sldMk cId="1399186201" sldId="259"/>
            <ac:spMk id="2" creationId="{A47F5BB2-FFA0-4144-8BFB-3C83882609FB}"/>
          </ac:spMkLst>
        </pc:spChg>
        <pc:spChg chg="mod">
          <ac:chgData name="Scofield, John" userId="04766af8-08bf-4f27-a8a4-706beaa96b52" providerId="ADAL" clId="{70FCC9C3-84E0-4F7A-B405-28919ED84A08}" dt="2019-06-09T18:02:48.815" v="1652" actId="20577"/>
          <ac:spMkLst>
            <pc:docMk/>
            <pc:sldMk cId="1399186201" sldId="259"/>
            <ac:spMk id="3" creationId="{85D85FB9-DD6E-427B-B8A1-C25E147D22FD}"/>
          </ac:spMkLst>
        </pc:spChg>
        <pc:spChg chg="mod">
          <ac:chgData name="Scofield, John" userId="04766af8-08bf-4f27-a8a4-706beaa96b52" providerId="ADAL" clId="{70FCC9C3-84E0-4F7A-B405-28919ED84A08}" dt="2019-06-09T18:00:00.296" v="1151" actId="27636"/>
          <ac:spMkLst>
            <pc:docMk/>
            <pc:sldMk cId="1399186201" sldId="259"/>
            <ac:spMk id="4" creationId="{C9775230-702A-4E5C-A3E5-4BB6F5CB81A0}"/>
          </ac:spMkLst>
        </pc:spChg>
      </pc:sldChg>
      <pc:sldChg chg="del">
        <pc:chgData name="Scofield, John" userId="04766af8-08bf-4f27-a8a4-706beaa96b52" providerId="ADAL" clId="{70FCC9C3-84E0-4F7A-B405-28919ED84A08}" dt="2019-06-09T17:25:06.600" v="2" actId="2696"/>
        <pc:sldMkLst>
          <pc:docMk/>
          <pc:sldMk cId="3959956565" sldId="259"/>
        </pc:sldMkLst>
      </pc:sldChg>
      <pc:sldChg chg="modSp add">
        <pc:chgData name="Scofield, John" userId="04766af8-08bf-4f27-a8a4-706beaa96b52" providerId="ADAL" clId="{70FCC9C3-84E0-4F7A-B405-28919ED84A08}" dt="2019-06-09T18:21:53.583" v="2572" actId="207"/>
        <pc:sldMkLst>
          <pc:docMk/>
          <pc:sldMk cId="1863787450" sldId="260"/>
        </pc:sldMkLst>
        <pc:spChg chg="mod">
          <ac:chgData name="Scofield, John" userId="04766af8-08bf-4f27-a8a4-706beaa96b52" providerId="ADAL" clId="{70FCC9C3-84E0-4F7A-B405-28919ED84A08}" dt="2019-06-09T18:11:00.532" v="1672" actId="20577"/>
          <ac:spMkLst>
            <pc:docMk/>
            <pc:sldMk cId="1863787450" sldId="260"/>
            <ac:spMk id="2" creationId="{D4BBEA41-ED86-4649-B54F-B3F37FD15D30}"/>
          </ac:spMkLst>
        </pc:spChg>
        <pc:spChg chg="mod">
          <ac:chgData name="Scofield, John" userId="04766af8-08bf-4f27-a8a4-706beaa96b52" providerId="ADAL" clId="{70FCC9C3-84E0-4F7A-B405-28919ED84A08}" dt="2019-06-09T18:21:53.583" v="2572" actId="207"/>
          <ac:spMkLst>
            <pc:docMk/>
            <pc:sldMk cId="1863787450" sldId="260"/>
            <ac:spMk id="3" creationId="{096B4BD0-0A55-4E98-AF1C-DEF31B2C49B1}"/>
          </ac:spMkLst>
        </pc:spChg>
        <pc:spChg chg="mod">
          <ac:chgData name="Scofield, John" userId="04766af8-08bf-4f27-a8a4-706beaa96b52" providerId="ADAL" clId="{70FCC9C3-84E0-4F7A-B405-28919ED84A08}" dt="2019-06-09T18:10:55.029" v="1654" actId="27636"/>
          <ac:spMkLst>
            <pc:docMk/>
            <pc:sldMk cId="1863787450" sldId="260"/>
            <ac:spMk id="4" creationId="{88E18627-CCB7-4F01-B46C-F1C0D9C43410}"/>
          </ac:spMkLst>
        </pc:spChg>
      </pc:sldChg>
      <pc:sldChg chg="del">
        <pc:chgData name="Scofield, John" userId="04766af8-08bf-4f27-a8a4-706beaa96b52" providerId="ADAL" clId="{70FCC9C3-84E0-4F7A-B405-28919ED84A08}" dt="2019-06-09T17:25:06.608" v="3" actId="2696"/>
        <pc:sldMkLst>
          <pc:docMk/>
          <pc:sldMk cId="3488945356" sldId="260"/>
        </pc:sldMkLst>
      </pc:sldChg>
      <pc:sldChg chg="del">
        <pc:chgData name="Scofield, John" userId="04766af8-08bf-4f27-a8a4-706beaa96b52" providerId="ADAL" clId="{70FCC9C3-84E0-4F7A-B405-28919ED84A08}" dt="2019-06-09T17:25:06.622" v="4" actId="2696"/>
        <pc:sldMkLst>
          <pc:docMk/>
          <pc:sldMk cId="1508111981" sldId="261"/>
        </pc:sldMkLst>
      </pc:sldChg>
      <pc:sldChg chg="modSp add">
        <pc:chgData name="Scofield, John" userId="04766af8-08bf-4f27-a8a4-706beaa96b52" providerId="ADAL" clId="{70FCC9C3-84E0-4F7A-B405-28919ED84A08}" dt="2019-06-09T18:25:55.490" v="3221" actId="20577"/>
        <pc:sldMkLst>
          <pc:docMk/>
          <pc:sldMk cId="3892049729" sldId="261"/>
        </pc:sldMkLst>
        <pc:spChg chg="mod">
          <ac:chgData name="Scofield, John" userId="04766af8-08bf-4f27-a8a4-706beaa96b52" providerId="ADAL" clId="{70FCC9C3-84E0-4F7A-B405-28919ED84A08}" dt="2019-06-09T18:23:43.724" v="2595" actId="20577"/>
          <ac:spMkLst>
            <pc:docMk/>
            <pc:sldMk cId="3892049729" sldId="261"/>
            <ac:spMk id="2" creationId="{27B9D223-E293-4A27-A6D2-9FA761BFBA0B}"/>
          </ac:spMkLst>
        </pc:spChg>
        <pc:spChg chg="mod">
          <ac:chgData name="Scofield, John" userId="04766af8-08bf-4f27-a8a4-706beaa96b52" providerId="ADAL" clId="{70FCC9C3-84E0-4F7A-B405-28919ED84A08}" dt="2019-06-09T18:25:55.490" v="3221" actId="20577"/>
          <ac:spMkLst>
            <pc:docMk/>
            <pc:sldMk cId="3892049729" sldId="261"/>
            <ac:spMk id="3" creationId="{A207E816-3129-46B6-939A-43F0B0785DAD}"/>
          </ac:spMkLst>
        </pc:spChg>
        <pc:spChg chg="mod">
          <ac:chgData name="Scofield, John" userId="04766af8-08bf-4f27-a8a4-706beaa96b52" providerId="ADAL" clId="{70FCC9C3-84E0-4F7A-B405-28919ED84A08}" dt="2019-06-09T18:23:39.499" v="2574" actId="27636"/>
          <ac:spMkLst>
            <pc:docMk/>
            <pc:sldMk cId="3892049729" sldId="261"/>
            <ac:spMk id="4" creationId="{9F13DD30-8CB0-41A4-B8B6-23C90FB898E5}"/>
          </ac:spMkLst>
        </pc:spChg>
      </pc:sldChg>
      <pc:sldChg chg="del">
        <pc:chgData name="Scofield, John" userId="04766af8-08bf-4f27-a8a4-706beaa96b52" providerId="ADAL" clId="{70FCC9C3-84E0-4F7A-B405-28919ED84A08}" dt="2019-06-09T17:25:06.640" v="5" actId="2696"/>
        <pc:sldMkLst>
          <pc:docMk/>
          <pc:sldMk cId="793754958" sldId="262"/>
        </pc:sldMkLst>
      </pc:sldChg>
      <pc:sldChg chg="modSp add">
        <pc:chgData name="Scofield, John" userId="04766af8-08bf-4f27-a8a4-706beaa96b52" providerId="ADAL" clId="{70FCC9C3-84E0-4F7A-B405-28919ED84A08}" dt="2019-06-09T18:37:40.695" v="3644" actId="20577"/>
        <pc:sldMkLst>
          <pc:docMk/>
          <pc:sldMk cId="2823679896" sldId="262"/>
        </pc:sldMkLst>
        <pc:spChg chg="mod">
          <ac:chgData name="Scofield, John" userId="04766af8-08bf-4f27-a8a4-706beaa96b52" providerId="ADAL" clId="{70FCC9C3-84E0-4F7A-B405-28919ED84A08}" dt="2019-06-09T18:31:28.214" v="3261" actId="20577"/>
          <ac:spMkLst>
            <pc:docMk/>
            <pc:sldMk cId="2823679896" sldId="262"/>
            <ac:spMk id="2" creationId="{4DEBBC1F-7C61-4C4B-9627-82651A34E915}"/>
          </ac:spMkLst>
        </pc:spChg>
        <pc:spChg chg="mod">
          <ac:chgData name="Scofield, John" userId="04766af8-08bf-4f27-a8a4-706beaa96b52" providerId="ADAL" clId="{70FCC9C3-84E0-4F7A-B405-28919ED84A08}" dt="2019-06-09T18:37:40.695" v="3644" actId="20577"/>
          <ac:spMkLst>
            <pc:docMk/>
            <pc:sldMk cId="2823679896" sldId="262"/>
            <ac:spMk id="3" creationId="{5404570C-26DF-4791-8DDF-026CA9D3EF20}"/>
          </ac:spMkLst>
        </pc:spChg>
        <pc:spChg chg="mod">
          <ac:chgData name="Scofield, John" userId="04766af8-08bf-4f27-a8a4-706beaa96b52" providerId="ADAL" clId="{70FCC9C3-84E0-4F7A-B405-28919ED84A08}" dt="2019-06-09T18:31:22.144" v="3223" actId="27636"/>
          <ac:spMkLst>
            <pc:docMk/>
            <pc:sldMk cId="2823679896" sldId="262"/>
            <ac:spMk id="4" creationId="{964CB332-1779-4C56-BD03-14BD8661E86E}"/>
          </ac:spMkLst>
        </pc:spChg>
      </pc:sldChg>
      <pc:sldChg chg="modSp add">
        <pc:chgData name="Scofield, John" userId="04766af8-08bf-4f27-a8a4-706beaa96b52" providerId="ADAL" clId="{70FCC9C3-84E0-4F7A-B405-28919ED84A08}" dt="2019-06-09T18:43:33.115" v="3869" actId="20577"/>
        <pc:sldMkLst>
          <pc:docMk/>
          <pc:sldMk cId="62868448" sldId="263"/>
        </pc:sldMkLst>
        <pc:spChg chg="mod">
          <ac:chgData name="Scofield, John" userId="04766af8-08bf-4f27-a8a4-706beaa96b52" providerId="ADAL" clId="{70FCC9C3-84E0-4F7A-B405-28919ED84A08}" dt="2019-06-09T18:42:59.843" v="3660" actId="5793"/>
          <ac:spMkLst>
            <pc:docMk/>
            <pc:sldMk cId="62868448" sldId="263"/>
            <ac:spMk id="2" creationId="{CA2C5286-D0CE-4162-8A3D-24BC258A4BD3}"/>
          </ac:spMkLst>
        </pc:spChg>
        <pc:spChg chg="mod">
          <ac:chgData name="Scofield, John" userId="04766af8-08bf-4f27-a8a4-706beaa96b52" providerId="ADAL" clId="{70FCC9C3-84E0-4F7A-B405-28919ED84A08}" dt="2019-06-09T18:43:33.115" v="3869" actId="20577"/>
          <ac:spMkLst>
            <pc:docMk/>
            <pc:sldMk cId="62868448" sldId="263"/>
            <ac:spMk id="3" creationId="{0DE70EDC-28ED-480E-A70A-84F3AA929A0D}"/>
          </ac:spMkLst>
        </pc:spChg>
        <pc:spChg chg="mod">
          <ac:chgData name="Scofield, John" userId="04766af8-08bf-4f27-a8a4-706beaa96b52" providerId="ADAL" clId="{70FCC9C3-84E0-4F7A-B405-28919ED84A08}" dt="2019-06-09T18:42:57.374" v="3646" actId="27636"/>
          <ac:spMkLst>
            <pc:docMk/>
            <pc:sldMk cId="62868448" sldId="263"/>
            <ac:spMk id="4" creationId="{1F1D696E-52C1-4A73-BC2D-A128136F894C}"/>
          </ac:spMkLst>
        </pc:spChg>
      </pc:sldChg>
      <pc:sldChg chg="del">
        <pc:chgData name="Scofield, John" userId="04766af8-08bf-4f27-a8a4-706beaa96b52" providerId="ADAL" clId="{70FCC9C3-84E0-4F7A-B405-28919ED84A08}" dt="2019-06-09T17:25:06.719" v="6" actId="2696"/>
        <pc:sldMkLst>
          <pc:docMk/>
          <pc:sldMk cId="2250464694" sldId="263"/>
        </pc:sldMkLst>
      </pc:sldChg>
      <pc:sldChg chg="del">
        <pc:chgData name="Scofield, John" userId="04766af8-08bf-4f27-a8a4-706beaa96b52" providerId="ADAL" clId="{70FCC9C3-84E0-4F7A-B405-28919ED84A08}" dt="2019-06-09T17:25:06.726" v="7" actId="2696"/>
        <pc:sldMkLst>
          <pc:docMk/>
          <pc:sldMk cId="476867530" sldId="264"/>
        </pc:sldMkLst>
      </pc:sldChg>
    </pc:docChg>
  </pc:docChgLst>
  <pc:docChgLst>
    <pc:chgData name="Scofield, John" userId="04766af8-08bf-4f27-a8a4-706beaa96b52" providerId="ADAL" clId="{04688585-7DCB-4D41-AF4B-9E47253E4777}"/>
    <pc:docChg chg="undo custSel addSld delSld modSld">
      <pc:chgData name="Scofield, John" userId="04766af8-08bf-4f27-a8a4-706beaa96b52" providerId="ADAL" clId="{04688585-7DCB-4D41-AF4B-9E47253E4777}" dt="2019-06-03T20:09:54.069" v="1985" actId="1036"/>
      <pc:docMkLst>
        <pc:docMk/>
      </pc:docMkLst>
      <pc:sldChg chg="modSp">
        <pc:chgData name="Scofield, John" userId="04766af8-08bf-4f27-a8a4-706beaa96b52" providerId="ADAL" clId="{04688585-7DCB-4D41-AF4B-9E47253E4777}" dt="2019-06-02T18:59:48.452" v="25" actId="20577"/>
        <pc:sldMkLst>
          <pc:docMk/>
          <pc:sldMk cId="4217716730" sldId="256"/>
        </pc:sldMkLst>
        <pc:spChg chg="mod">
          <ac:chgData name="Scofield, John" userId="04766af8-08bf-4f27-a8a4-706beaa96b52" providerId="ADAL" clId="{04688585-7DCB-4D41-AF4B-9E47253E4777}" dt="2019-06-02T18:59:48.452" v="25" actId="20577"/>
          <ac:spMkLst>
            <pc:docMk/>
            <pc:sldMk cId="4217716730" sldId="256"/>
            <ac:spMk id="2" creationId="{00000000-0000-0000-0000-000000000000}"/>
          </ac:spMkLst>
        </pc:spChg>
      </pc:sldChg>
    </pc:docChg>
  </pc:docChgLst>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docChg>
  </pc:docChgLst>
  <pc:docChgLst>
    <pc:chgData name="Scofield, John" userId="04766af8-08bf-4f27-a8a4-706beaa96b52" providerId="ADAL" clId="{0B525B7B-D78C-4D67-B226-DB2D20E4760C}"/>
    <pc:docChg chg="undo custSel addSld delSld modSld">
      <pc:chgData name="Scofield, John" userId="04766af8-08bf-4f27-a8a4-706beaa96b52" providerId="ADAL" clId="{0B525B7B-D78C-4D67-B226-DB2D20E4760C}" dt="2019-06-09T17:15:56.300" v="2995"/>
      <pc:docMkLst>
        <pc:docMk/>
      </pc:docMkLst>
      <pc:sldChg chg="modSp">
        <pc:chgData name="Scofield, John" userId="04766af8-08bf-4f27-a8a4-706beaa96b52" providerId="ADAL" clId="{0B525B7B-D78C-4D67-B226-DB2D20E4760C}" dt="2019-06-09T16:06:14.196" v="18" actId="20577"/>
        <pc:sldMkLst>
          <pc:docMk/>
          <pc:sldMk cId="4217716730" sldId="256"/>
        </pc:sldMkLst>
        <pc:spChg chg="mod">
          <ac:chgData name="Scofield, John" userId="04766af8-08bf-4f27-a8a4-706beaa96b52" providerId="ADAL" clId="{0B525B7B-D78C-4D67-B226-DB2D20E4760C}" dt="2019-06-09T16:06:14.196" v="18" actId="20577"/>
          <ac:spMkLst>
            <pc:docMk/>
            <pc:sldMk cId="4217716730" sldId="256"/>
            <ac:spMk id="2" creationId="{00000000-0000-0000-0000-000000000000}"/>
          </ac:spMkLst>
        </pc:spChg>
      </pc:sldChg>
      <pc:sldChg chg="modSp add modAnim">
        <pc:chgData name="Scofield, John" userId="04766af8-08bf-4f27-a8a4-706beaa96b52" providerId="ADAL" clId="{0B525B7B-D78C-4D67-B226-DB2D20E4760C}" dt="2019-06-09T17:12:09.599" v="2969"/>
        <pc:sldMkLst>
          <pc:docMk/>
          <pc:sldMk cId="2346463162" sldId="257"/>
        </pc:sldMkLst>
        <pc:spChg chg="mod">
          <ac:chgData name="Scofield, John" userId="04766af8-08bf-4f27-a8a4-706beaa96b52" providerId="ADAL" clId="{0B525B7B-D78C-4D67-B226-DB2D20E4760C}" dt="2019-06-09T16:06:20.913" v="35" actId="20577"/>
          <ac:spMkLst>
            <pc:docMk/>
            <pc:sldMk cId="2346463162" sldId="257"/>
            <ac:spMk id="2" creationId="{6FFBC988-7C2E-470D-99C5-EDAF7AFA25B9}"/>
          </ac:spMkLst>
        </pc:spChg>
        <pc:spChg chg="mod">
          <ac:chgData name="Scofield, John" userId="04766af8-08bf-4f27-a8a4-706beaa96b52" providerId="ADAL" clId="{0B525B7B-D78C-4D67-B226-DB2D20E4760C}" dt="2019-06-09T16:13:26.006" v="930" actId="20577"/>
          <ac:spMkLst>
            <pc:docMk/>
            <pc:sldMk cId="2346463162" sldId="257"/>
            <ac:spMk id="3" creationId="{DCD25516-760F-46EC-B1D9-9003D0CE61ED}"/>
          </ac:spMkLst>
        </pc:spChg>
        <pc:spChg chg="mod">
          <ac:chgData name="Scofield, John" userId="04766af8-08bf-4f27-a8a4-706beaa96b52" providerId="ADAL" clId="{0B525B7B-D78C-4D67-B226-DB2D20E4760C}" dt="2019-06-09T16:05:30.725" v="7" actId="27636"/>
          <ac:spMkLst>
            <pc:docMk/>
            <pc:sldMk cId="2346463162" sldId="257"/>
            <ac:spMk id="4" creationId="{B7401A6F-E4E1-4568-8357-062BCB9783C2}"/>
          </ac:spMkLst>
        </pc:spChg>
      </pc:sldChg>
      <pc:sldChg chg="del">
        <pc:chgData name="Scofield, John" userId="04766af8-08bf-4f27-a8a4-706beaa96b52" providerId="ADAL" clId="{0B525B7B-D78C-4D67-B226-DB2D20E4760C}" dt="2019-06-09T16:05:26.228" v="0" actId="2696"/>
        <pc:sldMkLst>
          <pc:docMk/>
          <pc:sldMk cId="2939699286" sldId="257"/>
        </pc:sldMkLst>
      </pc:sldChg>
      <pc:sldChg chg="del">
        <pc:chgData name="Scofield, John" userId="04766af8-08bf-4f27-a8a4-706beaa96b52" providerId="ADAL" clId="{0B525B7B-D78C-4D67-B226-DB2D20E4760C}" dt="2019-06-09T16:05:26.271" v="1" actId="2696"/>
        <pc:sldMkLst>
          <pc:docMk/>
          <pc:sldMk cId="1649854588" sldId="258"/>
        </pc:sldMkLst>
      </pc:sldChg>
      <pc:sldChg chg="addSp modSp add modAnim">
        <pc:chgData name="Scofield, John" userId="04766af8-08bf-4f27-a8a4-706beaa96b52" providerId="ADAL" clId="{0B525B7B-D78C-4D67-B226-DB2D20E4760C}" dt="2019-06-09T17:12:51.752" v="2970"/>
        <pc:sldMkLst>
          <pc:docMk/>
          <pc:sldMk cId="2745293439" sldId="258"/>
        </pc:sldMkLst>
        <pc:spChg chg="mod">
          <ac:chgData name="Scofield, John" userId="04766af8-08bf-4f27-a8a4-706beaa96b52" providerId="ADAL" clId="{0B525B7B-D78C-4D67-B226-DB2D20E4760C}" dt="2019-06-09T16:14:06.155" v="943" actId="20577"/>
          <ac:spMkLst>
            <pc:docMk/>
            <pc:sldMk cId="2745293439" sldId="258"/>
            <ac:spMk id="2" creationId="{5561C76C-5ECB-4E9D-B572-E8FC7186FECF}"/>
          </ac:spMkLst>
        </pc:spChg>
        <pc:spChg chg="mod">
          <ac:chgData name="Scofield, John" userId="04766af8-08bf-4f27-a8a4-706beaa96b52" providerId="ADAL" clId="{0B525B7B-D78C-4D67-B226-DB2D20E4760C}" dt="2019-06-09T16:16:10.693" v="1167" actId="20577"/>
          <ac:spMkLst>
            <pc:docMk/>
            <pc:sldMk cId="2745293439" sldId="258"/>
            <ac:spMk id="3" creationId="{3D873F85-3533-42BF-A9C3-6F458970348D}"/>
          </ac:spMkLst>
        </pc:spChg>
        <pc:spChg chg="mod">
          <ac:chgData name="Scofield, John" userId="04766af8-08bf-4f27-a8a4-706beaa96b52" providerId="ADAL" clId="{0B525B7B-D78C-4D67-B226-DB2D20E4760C}" dt="2019-06-09T16:14:03.666" v="932" actId="27636"/>
          <ac:spMkLst>
            <pc:docMk/>
            <pc:sldMk cId="2745293439" sldId="258"/>
            <ac:spMk id="4" creationId="{D20AF937-6AAB-4F54-B7AD-7D9C127CC27C}"/>
          </ac:spMkLst>
        </pc:spChg>
        <pc:picChg chg="add mod">
          <ac:chgData name="Scofield, John" userId="04766af8-08bf-4f27-a8a4-706beaa96b52" providerId="ADAL" clId="{0B525B7B-D78C-4D67-B226-DB2D20E4760C}" dt="2019-06-09T16:20:43.826" v="1173" actId="1076"/>
          <ac:picMkLst>
            <pc:docMk/>
            <pc:sldMk cId="2745293439" sldId="258"/>
            <ac:picMk id="1026" creationId="{82DE4CBB-8650-4486-9A52-1D4137DFA466}"/>
          </ac:picMkLst>
        </pc:picChg>
      </pc:sldChg>
      <pc:sldChg chg="del">
        <pc:chgData name="Scofield, John" userId="04766af8-08bf-4f27-a8a4-706beaa96b52" providerId="ADAL" clId="{0B525B7B-D78C-4D67-B226-DB2D20E4760C}" dt="2019-06-09T16:05:26.298" v="2" actId="2696"/>
        <pc:sldMkLst>
          <pc:docMk/>
          <pc:sldMk cId="2778314201" sldId="259"/>
        </pc:sldMkLst>
      </pc:sldChg>
      <pc:sldChg chg="modSp add modAnim">
        <pc:chgData name="Scofield, John" userId="04766af8-08bf-4f27-a8a4-706beaa96b52" providerId="ADAL" clId="{0B525B7B-D78C-4D67-B226-DB2D20E4760C}" dt="2019-06-09T17:13:06.432" v="2971"/>
        <pc:sldMkLst>
          <pc:docMk/>
          <pc:sldMk cId="3959956565" sldId="259"/>
        </pc:sldMkLst>
        <pc:spChg chg="mod">
          <ac:chgData name="Scofield, John" userId="04766af8-08bf-4f27-a8a4-706beaa96b52" providerId="ADAL" clId="{0B525B7B-D78C-4D67-B226-DB2D20E4760C}" dt="2019-06-09T16:21:00.602" v="1198" actId="20577"/>
          <ac:spMkLst>
            <pc:docMk/>
            <pc:sldMk cId="3959956565" sldId="259"/>
            <ac:spMk id="2" creationId="{F8973709-EC36-4FAB-AEDB-11D617411F1E}"/>
          </ac:spMkLst>
        </pc:spChg>
        <pc:spChg chg="mod">
          <ac:chgData name="Scofield, John" userId="04766af8-08bf-4f27-a8a4-706beaa96b52" providerId="ADAL" clId="{0B525B7B-D78C-4D67-B226-DB2D20E4760C}" dt="2019-06-09T16:27:08.465" v="1528" actId="20577"/>
          <ac:spMkLst>
            <pc:docMk/>
            <pc:sldMk cId="3959956565" sldId="259"/>
            <ac:spMk id="3" creationId="{24B36E2E-D678-4848-949E-DAB1FECC057C}"/>
          </ac:spMkLst>
        </pc:spChg>
        <pc:spChg chg="mod">
          <ac:chgData name="Scofield, John" userId="04766af8-08bf-4f27-a8a4-706beaa96b52" providerId="ADAL" clId="{0B525B7B-D78C-4D67-B226-DB2D20E4760C}" dt="2019-06-09T16:20:47.901" v="1175" actId="27636"/>
          <ac:spMkLst>
            <pc:docMk/>
            <pc:sldMk cId="3959956565" sldId="259"/>
            <ac:spMk id="4" creationId="{922DBB5F-5D41-4672-ADC2-704D507E0550}"/>
          </ac:spMkLst>
        </pc:spChg>
      </pc:sldChg>
      <pc:sldChg chg="addSp delSp modSp add modAnim">
        <pc:chgData name="Scofield, John" userId="04766af8-08bf-4f27-a8a4-706beaa96b52" providerId="ADAL" clId="{0B525B7B-D78C-4D67-B226-DB2D20E4760C}" dt="2019-06-09T17:14:26.235" v="2992" actId="1076"/>
        <pc:sldMkLst>
          <pc:docMk/>
          <pc:sldMk cId="3488945356" sldId="260"/>
        </pc:sldMkLst>
        <pc:spChg chg="mod">
          <ac:chgData name="Scofield, John" userId="04766af8-08bf-4f27-a8a4-706beaa96b52" providerId="ADAL" clId="{0B525B7B-D78C-4D67-B226-DB2D20E4760C}" dt="2019-06-09T17:14:05.875" v="2990" actId="1035"/>
          <ac:spMkLst>
            <pc:docMk/>
            <pc:sldMk cId="3488945356" sldId="260"/>
            <ac:spMk id="2" creationId="{F8973709-EC36-4FAB-AEDB-11D617411F1E}"/>
          </ac:spMkLst>
        </pc:spChg>
        <pc:spChg chg="mod">
          <ac:chgData name="Scofield, John" userId="04766af8-08bf-4f27-a8a4-706beaa96b52" providerId="ADAL" clId="{0B525B7B-D78C-4D67-B226-DB2D20E4760C}" dt="2019-06-09T17:13:54.141" v="2974" actId="14100"/>
          <ac:spMkLst>
            <pc:docMk/>
            <pc:sldMk cId="3488945356" sldId="260"/>
            <ac:spMk id="3" creationId="{24B36E2E-D678-4848-949E-DAB1FECC057C}"/>
          </ac:spMkLst>
        </pc:spChg>
        <pc:spChg chg="add mod">
          <ac:chgData name="Scofield, John" userId="04766af8-08bf-4f27-a8a4-706beaa96b52" providerId="ADAL" clId="{0B525B7B-D78C-4D67-B226-DB2D20E4760C}" dt="2019-06-09T16:28:29.184" v="1540" actId="1582"/>
          <ac:spMkLst>
            <pc:docMk/>
            <pc:sldMk cId="3488945356" sldId="260"/>
            <ac:spMk id="7" creationId="{1F60F719-6950-454B-807E-ECA3086816C7}"/>
          </ac:spMkLst>
        </pc:spChg>
        <pc:spChg chg="add del mod">
          <ac:chgData name="Scofield, John" userId="04766af8-08bf-4f27-a8a4-706beaa96b52" providerId="ADAL" clId="{0B525B7B-D78C-4D67-B226-DB2D20E4760C}" dt="2019-06-09T16:33:34.153" v="1558" actId="478"/>
          <ac:spMkLst>
            <pc:docMk/>
            <pc:sldMk cId="3488945356" sldId="260"/>
            <ac:spMk id="8" creationId="{831CDFEC-3E1C-46DA-8799-8FCCB99366BC}"/>
          </ac:spMkLst>
        </pc:spChg>
        <pc:picChg chg="add mod modCrop">
          <ac:chgData name="Scofield, John" userId="04766af8-08bf-4f27-a8a4-706beaa96b52" providerId="ADAL" clId="{0B525B7B-D78C-4D67-B226-DB2D20E4760C}" dt="2019-06-09T17:14:26.235" v="2992" actId="1076"/>
          <ac:picMkLst>
            <pc:docMk/>
            <pc:sldMk cId="3488945356" sldId="260"/>
            <ac:picMk id="6" creationId="{AB5E214D-AA0F-4F3C-8E50-6C3F77B2B5F7}"/>
          </ac:picMkLst>
        </pc:picChg>
        <pc:cxnChg chg="add mod">
          <ac:chgData name="Scofield, John" userId="04766af8-08bf-4f27-a8a4-706beaa96b52" providerId="ADAL" clId="{0B525B7B-D78C-4D67-B226-DB2D20E4760C}" dt="2019-06-09T16:34:22.463" v="1564" actId="1582"/>
          <ac:cxnSpMkLst>
            <pc:docMk/>
            <pc:sldMk cId="3488945356" sldId="260"/>
            <ac:cxnSpMk id="10" creationId="{B044C3AB-DB40-453D-8904-E0C6CC04D41F}"/>
          </ac:cxnSpMkLst>
        </pc:cxnChg>
        <pc:cxnChg chg="add mod">
          <ac:chgData name="Scofield, John" userId="04766af8-08bf-4f27-a8a4-706beaa96b52" providerId="ADAL" clId="{0B525B7B-D78C-4D67-B226-DB2D20E4760C}" dt="2019-06-09T16:34:32.009" v="1565" actId="1582"/>
          <ac:cxnSpMkLst>
            <pc:docMk/>
            <pc:sldMk cId="3488945356" sldId="260"/>
            <ac:cxnSpMk id="11" creationId="{4AA19D60-A23A-43A4-9837-BD842A55D458}"/>
          </ac:cxnSpMkLst>
        </pc:cxnChg>
      </pc:sldChg>
      <pc:sldChg chg="del">
        <pc:chgData name="Scofield, John" userId="04766af8-08bf-4f27-a8a4-706beaa96b52" providerId="ADAL" clId="{0B525B7B-D78C-4D67-B226-DB2D20E4760C}" dt="2019-06-09T16:05:26.442" v="3" actId="2696"/>
        <pc:sldMkLst>
          <pc:docMk/>
          <pc:sldMk cId="3812604091" sldId="260"/>
        </pc:sldMkLst>
      </pc:sldChg>
      <pc:sldChg chg="addSp modSp add modAnim">
        <pc:chgData name="Scofield, John" userId="04766af8-08bf-4f27-a8a4-706beaa96b52" providerId="ADAL" clId="{0B525B7B-D78C-4D67-B226-DB2D20E4760C}" dt="2019-06-09T17:14:46.710" v="2993"/>
        <pc:sldMkLst>
          <pc:docMk/>
          <pc:sldMk cId="1508111981" sldId="261"/>
        </pc:sldMkLst>
        <pc:spChg chg="mod">
          <ac:chgData name="Scofield, John" userId="04766af8-08bf-4f27-a8a4-706beaa96b52" providerId="ADAL" clId="{0B525B7B-D78C-4D67-B226-DB2D20E4760C}" dt="2019-06-09T16:25:36.576" v="1501" actId="20577"/>
          <ac:spMkLst>
            <pc:docMk/>
            <pc:sldMk cId="1508111981" sldId="261"/>
            <ac:spMk id="3" creationId="{24B36E2E-D678-4848-949E-DAB1FECC057C}"/>
          </ac:spMkLst>
        </pc:spChg>
        <pc:picChg chg="add mod modCrop">
          <ac:chgData name="Scofield, John" userId="04766af8-08bf-4f27-a8a4-706beaa96b52" providerId="ADAL" clId="{0B525B7B-D78C-4D67-B226-DB2D20E4760C}" dt="2019-06-09T16:29:29.886" v="1553" actId="1076"/>
          <ac:picMkLst>
            <pc:docMk/>
            <pc:sldMk cId="1508111981" sldId="261"/>
            <ac:picMk id="6" creationId="{F99BEEDE-6DD9-4643-9625-AD08A4FEE92E}"/>
          </ac:picMkLst>
        </pc:picChg>
        <pc:cxnChg chg="add mod">
          <ac:chgData name="Scofield, John" userId="04766af8-08bf-4f27-a8a4-706beaa96b52" providerId="ADAL" clId="{0B525B7B-D78C-4D67-B226-DB2D20E4760C}" dt="2019-06-09T16:30:20.729" v="1557" actId="1582"/>
          <ac:cxnSpMkLst>
            <pc:docMk/>
            <pc:sldMk cId="1508111981" sldId="261"/>
            <ac:cxnSpMk id="8" creationId="{C52FAFEA-8DEA-4212-979E-B71E840F371C}"/>
          </ac:cxnSpMkLst>
        </pc:cxnChg>
      </pc:sldChg>
      <pc:sldChg chg="del">
        <pc:chgData name="Scofield, John" userId="04766af8-08bf-4f27-a8a4-706beaa96b52" providerId="ADAL" clId="{0B525B7B-D78C-4D67-B226-DB2D20E4760C}" dt="2019-06-09T16:05:26.469" v="4" actId="2696"/>
        <pc:sldMkLst>
          <pc:docMk/>
          <pc:sldMk cId="3756780678" sldId="261"/>
        </pc:sldMkLst>
      </pc:sldChg>
      <pc:sldChg chg="modSp add modAnim">
        <pc:chgData name="Scofield, John" userId="04766af8-08bf-4f27-a8a4-706beaa96b52" providerId="ADAL" clId="{0B525B7B-D78C-4D67-B226-DB2D20E4760C}" dt="2019-06-09T17:15:10.808" v="2994"/>
        <pc:sldMkLst>
          <pc:docMk/>
          <pc:sldMk cId="793754958" sldId="262"/>
        </pc:sldMkLst>
        <pc:spChg chg="mod">
          <ac:chgData name="Scofield, John" userId="04766af8-08bf-4f27-a8a4-706beaa96b52" providerId="ADAL" clId="{0B525B7B-D78C-4D67-B226-DB2D20E4760C}" dt="2019-06-09T16:39:31.466" v="1672" actId="20577"/>
          <ac:spMkLst>
            <pc:docMk/>
            <pc:sldMk cId="793754958" sldId="262"/>
            <ac:spMk id="2" creationId="{68C9F651-C467-4C24-8327-6E27567B7136}"/>
          </ac:spMkLst>
        </pc:spChg>
        <pc:spChg chg="mod">
          <ac:chgData name="Scofield, John" userId="04766af8-08bf-4f27-a8a4-706beaa96b52" providerId="ADAL" clId="{0B525B7B-D78C-4D67-B226-DB2D20E4760C}" dt="2019-06-09T16:43:04.871" v="2269" actId="20577"/>
          <ac:spMkLst>
            <pc:docMk/>
            <pc:sldMk cId="793754958" sldId="262"/>
            <ac:spMk id="3" creationId="{CA497AC2-4255-4230-9DC1-4C39A99DE073}"/>
          </ac:spMkLst>
        </pc:spChg>
        <pc:spChg chg="mod">
          <ac:chgData name="Scofield, John" userId="04766af8-08bf-4f27-a8a4-706beaa96b52" providerId="ADAL" clId="{0B525B7B-D78C-4D67-B226-DB2D20E4760C}" dt="2019-06-09T16:39:27.610" v="1652" actId="27636"/>
          <ac:spMkLst>
            <pc:docMk/>
            <pc:sldMk cId="793754958" sldId="262"/>
            <ac:spMk id="4" creationId="{368A6D1B-3BCD-4539-95D3-F94D5886A3E7}"/>
          </ac:spMkLst>
        </pc:spChg>
      </pc:sldChg>
      <pc:sldChg chg="modSp add del">
        <pc:chgData name="Scofield, John" userId="04766af8-08bf-4f27-a8a4-706beaa96b52" providerId="ADAL" clId="{0B525B7B-D78C-4D67-B226-DB2D20E4760C}" dt="2019-06-09T16:37:32.151" v="1650" actId="2696"/>
        <pc:sldMkLst>
          <pc:docMk/>
          <pc:sldMk cId="3402398550" sldId="262"/>
        </pc:sldMkLst>
        <pc:spChg chg="mod">
          <ac:chgData name="Scofield, John" userId="04766af8-08bf-4f27-a8a4-706beaa96b52" providerId="ADAL" clId="{0B525B7B-D78C-4D67-B226-DB2D20E4760C}" dt="2019-06-09T16:37:10.840" v="1594" actId="20577"/>
          <ac:spMkLst>
            <pc:docMk/>
            <pc:sldMk cId="3402398550" sldId="262"/>
            <ac:spMk id="2" creationId="{A1B3EB74-B98F-4E73-B2F4-3A2D50290D3C}"/>
          </ac:spMkLst>
        </pc:spChg>
        <pc:spChg chg="mod">
          <ac:chgData name="Scofield, John" userId="04766af8-08bf-4f27-a8a4-706beaa96b52" providerId="ADAL" clId="{0B525B7B-D78C-4D67-B226-DB2D20E4760C}" dt="2019-06-09T16:37:27.971" v="1649" actId="5793"/>
          <ac:spMkLst>
            <pc:docMk/>
            <pc:sldMk cId="3402398550" sldId="262"/>
            <ac:spMk id="3" creationId="{674193BD-5545-493E-AA8A-03E2894680EA}"/>
          </ac:spMkLst>
        </pc:spChg>
        <pc:spChg chg="mod">
          <ac:chgData name="Scofield, John" userId="04766af8-08bf-4f27-a8a4-706beaa96b52" providerId="ADAL" clId="{0B525B7B-D78C-4D67-B226-DB2D20E4760C}" dt="2019-06-09T16:36:55.916" v="1567" actId="27636"/>
          <ac:spMkLst>
            <pc:docMk/>
            <pc:sldMk cId="3402398550" sldId="262"/>
            <ac:spMk id="4" creationId="{722059A6-CFF9-4C30-B19D-2F6571D8DF09}"/>
          </ac:spMkLst>
        </pc:spChg>
      </pc:sldChg>
      <pc:sldChg chg="del">
        <pc:chgData name="Scofield, John" userId="04766af8-08bf-4f27-a8a4-706beaa96b52" providerId="ADAL" clId="{0B525B7B-D78C-4D67-B226-DB2D20E4760C}" dt="2019-06-09T16:05:26.484" v="5" actId="2696"/>
        <pc:sldMkLst>
          <pc:docMk/>
          <pc:sldMk cId="4207661111" sldId="262"/>
        </pc:sldMkLst>
      </pc:sldChg>
      <pc:sldChg chg="addSp modSp add modAnim">
        <pc:chgData name="Scofield, John" userId="04766af8-08bf-4f27-a8a4-706beaa96b52" providerId="ADAL" clId="{0B525B7B-D78C-4D67-B226-DB2D20E4760C}" dt="2019-06-09T17:15:56.300" v="2995"/>
        <pc:sldMkLst>
          <pc:docMk/>
          <pc:sldMk cId="2250464694" sldId="263"/>
        </pc:sldMkLst>
        <pc:spChg chg="mod">
          <ac:chgData name="Scofield, John" userId="04766af8-08bf-4f27-a8a4-706beaa96b52" providerId="ADAL" clId="{0B525B7B-D78C-4D67-B226-DB2D20E4760C}" dt="2019-06-09T17:00:44.011" v="2617" actId="20577"/>
          <ac:spMkLst>
            <pc:docMk/>
            <pc:sldMk cId="2250464694" sldId="263"/>
            <ac:spMk id="3" creationId="{CA497AC2-4255-4230-9DC1-4C39A99DE073}"/>
          </ac:spMkLst>
        </pc:spChg>
        <pc:spChg chg="add mod">
          <ac:chgData name="Scofield, John" userId="04766af8-08bf-4f27-a8a4-706beaa96b52" providerId="ADAL" clId="{0B525B7B-D78C-4D67-B226-DB2D20E4760C}" dt="2019-06-09T16:48:35.255" v="2323" actId="1076"/>
          <ac:spMkLst>
            <pc:docMk/>
            <pc:sldMk cId="2250464694" sldId="263"/>
            <ac:spMk id="5" creationId="{EC37956A-E92A-430A-A8AD-215CE2B17AB5}"/>
          </ac:spMkLst>
        </pc:spChg>
        <pc:spChg chg="add mod">
          <ac:chgData name="Scofield, John" userId="04766af8-08bf-4f27-a8a4-706beaa96b52" providerId="ADAL" clId="{0B525B7B-D78C-4D67-B226-DB2D20E4760C}" dt="2019-06-09T16:49:14.806" v="2396" actId="20577"/>
          <ac:spMkLst>
            <pc:docMk/>
            <pc:sldMk cId="2250464694" sldId="263"/>
            <ac:spMk id="6" creationId="{02F043F4-A118-436B-BCCF-E6F4CDE07208}"/>
          </ac:spMkLst>
        </pc:spChg>
        <pc:spChg chg="add mod">
          <ac:chgData name="Scofield, John" userId="04766af8-08bf-4f27-a8a4-706beaa96b52" providerId="ADAL" clId="{0B525B7B-D78C-4D67-B226-DB2D20E4760C}" dt="2019-06-09T16:49:17.364" v="2398" actId="20577"/>
          <ac:spMkLst>
            <pc:docMk/>
            <pc:sldMk cId="2250464694" sldId="263"/>
            <ac:spMk id="7" creationId="{DC1D817A-5194-4C72-8C3B-9D2DA6226B0B}"/>
          </ac:spMkLst>
        </pc:spChg>
        <pc:spChg chg="add mod">
          <ac:chgData name="Scofield, John" userId="04766af8-08bf-4f27-a8a4-706beaa96b52" providerId="ADAL" clId="{0B525B7B-D78C-4D67-B226-DB2D20E4760C}" dt="2019-06-09T16:49:20.015" v="2400" actId="20577"/>
          <ac:spMkLst>
            <pc:docMk/>
            <pc:sldMk cId="2250464694" sldId="263"/>
            <ac:spMk id="8" creationId="{03CB4BD6-13F8-4A6A-B96A-8798268AAF0A}"/>
          </ac:spMkLst>
        </pc:spChg>
        <pc:spChg chg="add mod">
          <ac:chgData name="Scofield, John" userId="04766af8-08bf-4f27-a8a4-706beaa96b52" providerId="ADAL" clId="{0B525B7B-D78C-4D67-B226-DB2D20E4760C}" dt="2019-06-09T16:49:22.497" v="2402" actId="20577"/>
          <ac:spMkLst>
            <pc:docMk/>
            <pc:sldMk cId="2250464694" sldId="263"/>
            <ac:spMk id="9" creationId="{8355714E-1262-4984-8515-E0177E1AEF85}"/>
          </ac:spMkLst>
        </pc:spChg>
        <pc:spChg chg="add mod">
          <ac:chgData name="Scofield, John" userId="04766af8-08bf-4f27-a8a4-706beaa96b52" providerId="ADAL" clId="{0B525B7B-D78C-4D67-B226-DB2D20E4760C}" dt="2019-06-09T16:49:24.622" v="2404" actId="20577"/>
          <ac:spMkLst>
            <pc:docMk/>
            <pc:sldMk cId="2250464694" sldId="263"/>
            <ac:spMk id="10" creationId="{FAA99D7E-56B7-4AAF-A6F2-B51F1D40348C}"/>
          </ac:spMkLst>
        </pc:spChg>
        <pc:spChg chg="add mod">
          <ac:chgData name="Scofield, John" userId="04766af8-08bf-4f27-a8a4-706beaa96b52" providerId="ADAL" clId="{0B525B7B-D78C-4D67-B226-DB2D20E4760C}" dt="2019-06-09T16:49:29.324" v="2406" actId="20577"/>
          <ac:spMkLst>
            <pc:docMk/>
            <pc:sldMk cId="2250464694" sldId="263"/>
            <ac:spMk id="11" creationId="{72331513-69BC-444B-A194-91F4BBC77398}"/>
          </ac:spMkLst>
        </pc:spChg>
        <pc:spChg chg="add mod">
          <ac:chgData name="Scofield, John" userId="04766af8-08bf-4f27-a8a4-706beaa96b52" providerId="ADAL" clId="{0B525B7B-D78C-4D67-B226-DB2D20E4760C}" dt="2019-06-09T16:49:31.768" v="2408" actId="20577"/>
          <ac:spMkLst>
            <pc:docMk/>
            <pc:sldMk cId="2250464694" sldId="263"/>
            <ac:spMk id="12" creationId="{CBE00B15-CC6D-4D46-ACFF-22BA5EA6A5F4}"/>
          </ac:spMkLst>
        </pc:spChg>
        <pc:spChg chg="add mod">
          <ac:chgData name="Scofield, John" userId="04766af8-08bf-4f27-a8a4-706beaa96b52" providerId="ADAL" clId="{0B525B7B-D78C-4D67-B226-DB2D20E4760C}" dt="2019-06-09T16:50:46.356" v="2443" actId="1076"/>
          <ac:spMkLst>
            <pc:docMk/>
            <pc:sldMk cId="2250464694" sldId="263"/>
            <ac:spMk id="13" creationId="{0EC15073-5D40-47F3-B26D-C640EC3FF218}"/>
          </ac:spMkLst>
        </pc:spChg>
        <pc:spChg chg="add mod">
          <ac:chgData name="Scofield, John" userId="04766af8-08bf-4f27-a8a4-706beaa96b52" providerId="ADAL" clId="{0B525B7B-D78C-4D67-B226-DB2D20E4760C}" dt="2019-06-09T16:50:51.113" v="2444" actId="1076"/>
          <ac:spMkLst>
            <pc:docMk/>
            <pc:sldMk cId="2250464694" sldId="263"/>
            <ac:spMk id="14" creationId="{B7D4B212-EE60-4A15-B0D2-9028CC91AB8B}"/>
          </ac:spMkLst>
        </pc:spChg>
        <pc:spChg chg="add mod">
          <ac:chgData name="Scofield, John" userId="04766af8-08bf-4f27-a8a4-706beaa96b52" providerId="ADAL" clId="{0B525B7B-D78C-4D67-B226-DB2D20E4760C}" dt="2019-06-09T16:50:32.421" v="2440" actId="14100"/>
          <ac:spMkLst>
            <pc:docMk/>
            <pc:sldMk cId="2250464694" sldId="263"/>
            <ac:spMk id="15" creationId="{ED8CCD4C-3924-4B01-A7BA-077CA9B65FAF}"/>
          </ac:spMkLst>
        </pc:spChg>
        <pc:spChg chg="add mod">
          <ac:chgData name="Scofield, John" userId="04766af8-08bf-4f27-a8a4-706beaa96b52" providerId="ADAL" clId="{0B525B7B-D78C-4D67-B226-DB2D20E4760C}" dt="2019-06-09T16:50:40.050" v="2442" actId="1076"/>
          <ac:spMkLst>
            <pc:docMk/>
            <pc:sldMk cId="2250464694" sldId="263"/>
            <ac:spMk id="16" creationId="{07D08C80-3E8D-4FD0-91B4-A1E297A84BF1}"/>
          </ac:spMkLst>
        </pc:spChg>
        <pc:spChg chg="add mod">
          <ac:chgData name="Scofield, John" userId="04766af8-08bf-4f27-a8a4-706beaa96b52" providerId="ADAL" clId="{0B525B7B-D78C-4D67-B226-DB2D20E4760C}" dt="2019-06-09T16:51:08.084" v="2446" actId="1076"/>
          <ac:spMkLst>
            <pc:docMk/>
            <pc:sldMk cId="2250464694" sldId="263"/>
            <ac:spMk id="17" creationId="{DA1C2220-7760-4777-BD8E-1C19F33F6587}"/>
          </ac:spMkLst>
        </pc:spChg>
        <pc:spChg chg="add mod">
          <ac:chgData name="Scofield, John" userId="04766af8-08bf-4f27-a8a4-706beaa96b52" providerId="ADAL" clId="{0B525B7B-D78C-4D67-B226-DB2D20E4760C}" dt="2019-06-09T16:51:22.375" v="2460" actId="114"/>
          <ac:spMkLst>
            <pc:docMk/>
            <pc:sldMk cId="2250464694" sldId="263"/>
            <ac:spMk id="18" creationId="{315CEBD0-3F2B-4AD1-8452-3ADFF63AB41E}"/>
          </ac:spMkLst>
        </pc:spChg>
      </pc:sldChg>
      <pc:sldChg chg="addSp modSp add">
        <pc:chgData name="Scofield, John" userId="04766af8-08bf-4f27-a8a4-706beaa96b52" providerId="ADAL" clId="{0B525B7B-D78C-4D67-B226-DB2D20E4760C}" dt="2019-06-09T17:10:29.804" v="2968" actId="20577"/>
        <pc:sldMkLst>
          <pc:docMk/>
          <pc:sldMk cId="476867530" sldId="264"/>
        </pc:sldMkLst>
        <pc:spChg chg="mod">
          <ac:chgData name="Scofield, John" userId="04766af8-08bf-4f27-a8a4-706beaa96b52" providerId="ADAL" clId="{0B525B7B-D78C-4D67-B226-DB2D20E4760C}" dt="2019-06-09T17:02:21.670" v="2643" actId="20577"/>
          <ac:spMkLst>
            <pc:docMk/>
            <pc:sldMk cId="476867530" sldId="264"/>
            <ac:spMk id="2" creationId="{13DED18C-A0C5-4A34-8901-D89EAF3A1EBF}"/>
          </ac:spMkLst>
        </pc:spChg>
        <pc:spChg chg="mod">
          <ac:chgData name="Scofield, John" userId="04766af8-08bf-4f27-a8a4-706beaa96b52" providerId="ADAL" clId="{0B525B7B-D78C-4D67-B226-DB2D20E4760C}" dt="2019-06-09T17:10:29.804" v="2968" actId="20577"/>
          <ac:spMkLst>
            <pc:docMk/>
            <pc:sldMk cId="476867530" sldId="264"/>
            <ac:spMk id="3" creationId="{EC7FCDC8-D6E9-466A-A4FB-3FC27960BE90}"/>
          </ac:spMkLst>
        </pc:spChg>
        <pc:spChg chg="mod">
          <ac:chgData name="Scofield, John" userId="04766af8-08bf-4f27-a8a4-706beaa96b52" providerId="ADAL" clId="{0B525B7B-D78C-4D67-B226-DB2D20E4760C}" dt="2019-06-09T17:02:04.261" v="2619" actId="27636"/>
          <ac:spMkLst>
            <pc:docMk/>
            <pc:sldMk cId="476867530" sldId="264"/>
            <ac:spMk id="4" creationId="{6E1AE436-4112-4BF8-8E46-FEE839B5C380}"/>
          </ac:spMkLst>
        </pc:spChg>
        <pc:picChg chg="add mod">
          <ac:chgData name="Scofield, John" userId="04766af8-08bf-4f27-a8a4-706beaa96b52" providerId="ADAL" clId="{0B525B7B-D78C-4D67-B226-DB2D20E4760C}" dt="2019-06-09T17:03:35.653" v="2874" actId="1076"/>
          <ac:picMkLst>
            <pc:docMk/>
            <pc:sldMk cId="476867530" sldId="264"/>
            <ac:picMk id="2050" creationId="{EA2C7E4C-F3F9-4420-A4B0-090AAD2F9D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6/9/2019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6/9/2019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Validity</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F15A-3815-43DA-AD18-DE5C83F9CE65}"/>
              </a:ext>
            </a:extLst>
          </p:cNvPr>
          <p:cNvSpPr>
            <a:spLocks noGrp="1"/>
          </p:cNvSpPr>
          <p:nvPr>
            <p:ph type="title"/>
          </p:nvPr>
        </p:nvSpPr>
        <p:spPr/>
        <p:txBody>
          <a:bodyPr/>
          <a:lstStyle/>
          <a:p>
            <a:r>
              <a:rPr lang="en-US" dirty="0"/>
              <a:t>Validity (and its relation with reliability)</a:t>
            </a:r>
          </a:p>
        </p:txBody>
      </p:sp>
      <p:sp>
        <p:nvSpPr>
          <p:cNvPr id="3" name="Content Placeholder 2">
            <a:extLst>
              <a:ext uri="{FF2B5EF4-FFF2-40B4-BE49-F238E27FC236}">
                <a16:creationId xmlns:a16="http://schemas.microsoft.com/office/drawing/2014/main" id="{CE4304E8-3A43-4244-B401-232384BB9576}"/>
              </a:ext>
            </a:extLst>
          </p:cNvPr>
          <p:cNvSpPr>
            <a:spLocks noGrp="1"/>
          </p:cNvSpPr>
          <p:nvPr>
            <p:ph idx="1"/>
          </p:nvPr>
        </p:nvSpPr>
        <p:spPr>
          <a:xfrm>
            <a:off x="1261872" y="1828801"/>
            <a:ext cx="8595360" cy="1691884"/>
          </a:xfrm>
        </p:spPr>
        <p:txBody>
          <a:bodyPr>
            <a:normAutofit lnSpcReduction="10000"/>
          </a:bodyPr>
          <a:lstStyle/>
          <a:p>
            <a:r>
              <a:rPr lang="en-US" dirty="0"/>
              <a:t>Validity – the extent to which scores from a measure actually represent the variable they are intended to.</a:t>
            </a:r>
          </a:p>
          <a:p>
            <a:r>
              <a:rPr lang="en-US" dirty="0"/>
              <a:t>Can be independent from reliability</a:t>
            </a:r>
          </a:p>
          <a:p>
            <a:pPr lvl="1"/>
            <a:r>
              <a:rPr lang="en-US" dirty="0"/>
              <a:t>An extreme example: using someone’s height to measure attention span. Reliable? ☺  Valid?   </a:t>
            </a:r>
          </a:p>
          <a:p>
            <a:pPr lvl="1"/>
            <a:endParaRPr lang="en-US" dirty="0"/>
          </a:p>
          <a:p>
            <a:pPr marL="274320" lvl="1" indent="0">
              <a:buNone/>
            </a:pPr>
            <a:endParaRPr lang="en-US" dirty="0"/>
          </a:p>
        </p:txBody>
      </p:sp>
      <p:sp>
        <p:nvSpPr>
          <p:cNvPr id="4" name="Slide Number Placeholder 3">
            <a:extLst>
              <a:ext uri="{FF2B5EF4-FFF2-40B4-BE49-F238E27FC236}">
                <a16:creationId xmlns:a16="http://schemas.microsoft.com/office/drawing/2014/main" id="{06851A90-A1BB-43AC-8F2A-67EADEEAD796}"/>
              </a:ext>
            </a:extLst>
          </p:cNvPr>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sp>
        <p:nvSpPr>
          <p:cNvPr id="5" name="Multiplication Sign 4">
            <a:extLst>
              <a:ext uri="{FF2B5EF4-FFF2-40B4-BE49-F238E27FC236}">
                <a16:creationId xmlns:a16="http://schemas.microsoft.com/office/drawing/2014/main" id="{134D9133-AD35-4DD3-AC3D-8C57E33F7FDF}"/>
              </a:ext>
            </a:extLst>
          </p:cNvPr>
          <p:cNvSpPr/>
          <p:nvPr/>
        </p:nvSpPr>
        <p:spPr>
          <a:xfrm>
            <a:off x="3892313" y="3114827"/>
            <a:ext cx="234712" cy="268942"/>
          </a:xfrm>
          <a:prstGeom prst="mathMultipl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blank bullseye">
            <a:extLst>
              <a:ext uri="{FF2B5EF4-FFF2-40B4-BE49-F238E27FC236}">
                <a16:creationId xmlns:a16="http://schemas.microsoft.com/office/drawing/2014/main" id="{301CD8F8-DDC3-4B77-B604-19A9480087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93" b="11795"/>
          <a:stretch/>
        </p:blipFill>
        <p:spPr bwMode="auto">
          <a:xfrm>
            <a:off x="828723" y="3957516"/>
            <a:ext cx="1987676" cy="19591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lank bullseye">
            <a:extLst>
              <a:ext uri="{FF2B5EF4-FFF2-40B4-BE49-F238E27FC236}">
                <a16:creationId xmlns:a16="http://schemas.microsoft.com/office/drawing/2014/main" id="{45FD365F-CD3F-417C-8908-25AF64EE70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93" b="11795"/>
          <a:stretch/>
        </p:blipFill>
        <p:spPr bwMode="auto">
          <a:xfrm>
            <a:off x="3440708" y="3957515"/>
            <a:ext cx="1987676" cy="19591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blank bullseye">
            <a:extLst>
              <a:ext uri="{FF2B5EF4-FFF2-40B4-BE49-F238E27FC236}">
                <a16:creationId xmlns:a16="http://schemas.microsoft.com/office/drawing/2014/main" id="{0DA9D325-CAA3-42A8-BC1F-DD1F0EA41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93" b="11795"/>
          <a:stretch/>
        </p:blipFill>
        <p:spPr bwMode="auto">
          <a:xfrm>
            <a:off x="6135831" y="3957514"/>
            <a:ext cx="1987676" cy="19591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blank bullseye">
            <a:extLst>
              <a:ext uri="{FF2B5EF4-FFF2-40B4-BE49-F238E27FC236}">
                <a16:creationId xmlns:a16="http://schemas.microsoft.com/office/drawing/2014/main" id="{1E2C9491-DA29-423B-90E2-127ED63E14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93" b="11795"/>
          <a:stretch/>
        </p:blipFill>
        <p:spPr bwMode="auto">
          <a:xfrm>
            <a:off x="8826058" y="3957514"/>
            <a:ext cx="1987676" cy="195918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4ECB0469-C8A9-4A4E-825C-ECA06F080C89}"/>
              </a:ext>
            </a:extLst>
          </p:cNvPr>
          <p:cNvSpPr/>
          <p:nvPr/>
        </p:nvSpPr>
        <p:spPr>
          <a:xfrm>
            <a:off x="1153937" y="5373933"/>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B68F634-C49E-42BD-9D1A-FC3516D7D03F}"/>
              </a:ext>
            </a:extLst>
          </p:cNvPr>
          <p:cNvSpPr/>
          <p:nvPr/>
        </p:nvSpPr>
        <p:spPr>
          <a:xfrm>
            <a:off x="1256477" y="5537742"/>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36472B9-F44A-4A70-9464-FCAF20C64A5E}"/>
              </a:ext>
            </a:extLst>
          </p:cNvPr>
          <p:cNvSpPr/>
          <p:nvPr/>
        </p:nvSpPr>
        <p:spPr>
          <a:xfrm>
            <a:off x="1378266" y="5427721"/>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C9A6D6-9936-40CA-A3BF-8F0E422C4255}"/>
              </a:ext>
            </a:extLst>
          </p:cNvPr>
          <p:cNvSpPr/>
          <p:nvPr/>
        </p:nvSpPr>
        <p:spPr>
          <a:xfrm>
            <a:off x="985108" y="5427721"/>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5D89861-8999-416D-A442-DDFDE7FD8EFD}"/>
              </a:ext>
            </a:extLst>
          </p:cNvPr>
          <p:cNvSpPr/>
          <p:nvPr/>
        </p:nvSpPr>
        <p:spPr>
          <a:xfrm>
            <a:off x="1435840" y="5618424"/>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F4BE4A-D2FE-4070-A96B-718F26645088}"/>
              </a:ext>
            </a:extLst>
          </p:cNvPr>
          <p:cNvSpPr/>
          <p:nvPr/>
        </p:nvSpPr>
        <p:spPr>
          <a:xfrm>
            <a:off x="1133563" y="5593974"/>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AB2581-4646-44E9-9DFF-03EE53E3B2DA}"/>
              </a:ext>
            </a:extLst>
          </p:cNvPr>
          <p:cNvSpPr/>
          <p:nvPr/>
        </p:nvSpPr>
        <p:spPr>
          <a:xfrm>
            <a:off x="1285963" y="5746374"/>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E4944D-213E-4432-BB10-B907403B339D}"/>
              </a:ext>
            </a:extLst>
          </p:cNvPr>
          <p:cNvSpPr/>
          <p:nvPr/>
        </p:nvSpPr>
        <p:spPr>
          <a:xfrm>
            <a:off x="1054543" y="5293252"/>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72B83E4-D756-4BBA-8F9B-CE37F85B6213}"/>
              </a:ext>
            </a:extLst>
          </p:cNvPr>
          <p:cNvSpPr/>
          <p:nvPr/>
        </p:nvSpPr>
        <p:spPr>
          <a:xfrm>
            <a:off x="1003376" y="5652652"/>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E13CA88-2559-4488-B730-5A50F4C36A0B}"/>
              </a:ext>
            </a:extLst>
          </p:cNvPr>
          <p:cNvSpPr/>
          <p:nvPr/>
        </p:nvSpPr>
        <p:spPr>
          <a:xfrm>
            <a:off x="3722529" y="4406555"/>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6628D1-8524-458F-B77A-D16C7231FC1E}"/>
              </a:ext>
            </a:extLst>
          </p:cNvPr>
          <p:cNvSpPr/>
          <p:nvPr/>
        </p:nvSpPr>
        <p:spPr>
          <a:xfrm>
            <a:off x="4746454" y="4118873"/>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25F2E1-5F85-4D6D-A9F2-FE89A143F333}"/>
              </a:ext>
            </a:extLst>
          </p:cNvPr>
          <p:cNvSpPr/>
          <p:nvPr/>
        </p:nvSpPr>
        <p:spPr>
          <a:xfrm>
            <a:off x="4363249" y="4282677"/>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D670590-F4F3-42E1-8106-D804D4C4F323}"/>
              </a:ext>
            </a:extLst>
          </p:cNvPr>
          <p:cNvSpPr/>
          <p:nvPr/>
        </p:nvSpPr>
        <p:spPr>
          <a:xfrm>
            <a:off x="4130220" y="4468496"/>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E561F38-4328-4FF0-95B4-AFF9B15C6963}"/>
              </a:ext>
            </a:extLst>
          </p:cNvPr>
          <p:cNvSpPr/>
          <p:nvPr/>
        </p:nvSpPr>
        <p:spPr>
          <a:xfrm>
            <a:off x="3906129" y="5014525"/>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ED9FB9C-A668-4FC7-B46E-814497364B39}"/>
              </a:ext>
            </a:extLst>
          </p:cNvPr>
          <p:cNvSpPr/>
          <p:nvPr/>
        </p:nvSpPr>
        <p:spPr>
          <a:xfrm>
            <a:off x="4435020" y="4773296"/>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6DF62F0-8AA9-4E81-B047-C455CA395F35}"/>
              </a:ext>
            </a:extLst>
          </p:cNvPr>
          <p:cNvSpPr/>
          <p:nvPr/>
        </p:nvSpPr>
        <p:spPr>
          <a:xfrm>
            <a:off x="4019090" y="5392677"/>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9931EB6-5AD3-48C1-B27A-C39BEA611594}"/>
              </a:ext>
            </a:extLst>
          </p:cNvPr>
          <p:cNvSpPr/>
          <p:nvPr/>
        </p:nvSpPr>
        <p:spPr>
          <a:xfrm>
            <a:off x="4784285" y="5527958"/>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82E3F91-6B55-4E90-A4AF-41553F4A48C6}"/>
              </a:ext>
            </a:extLst>
          </p:cNvPr>
          <p:cNvSpPr/>
          <p:nvPr/>
        </p:nvSpPr>
        <p:spPr>
          <a:xfrm>
            <a:off x="5037439" y="4781443"/>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E9BC2C7-1633-4D9B-B439-AA35C49037F4}"/>
              </a:ext>
            </a:extLst>
          </p:cNvPr>
          <p:cNvSpPr/>
          <p:nvPr/>
        </p:nvSpPr>
        <p:spPr>
          <a:xfrm>
            <a:off x="6565593" y="4850712"/>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8A76AEF-E4F7-4A41-95BC-F5A83FCEEC7D}"/>
              </a:ext>
            </a:extLst>
          </p:cNvPr>
          <p:cNvSpPr/>
          <p:nvPr/>
        </p:nvSpPr>
        <p:spPr>
          <a:xfrm>
            <a:off x="6673528" y="4580143"/>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8C37280-3C86-413E-85F4-D0695F183976}"/>
              </a:ext>
            </a:extLst>
          </p:cNvPr>
          <p:cNvSpPr/>
          <p:nvPr/>
        </p:nvSpPr>
        <p:spPr>
          <a:xfrm>
            <a:off x="6933863" y="4512913"/>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2D9D02-EE82-41E3-A66D-464D2CFD8BA6}"/>
              </a:ext>
            </a:extLst>
          </p:cNvPr>
          <p:cNvSpPr/>
          <p:nvPr/>
        </p:nvSpPr>
        <p:spPr>
          <a:xfrm>
            <a:off x="6850546" y="4960736"/>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62FB161-503B-440C-A7F8-8CCB57ED4B30}"/>
              </a:ext>
            </a:extLst>
          </p:cNvPr>
          <p:cNvSpPr/>
          <p:nvPr/>
        </p:nvSpPr>
        <p:spPr>
          <a:xfrm>
            <a:off x="7147854" y="4944436"/>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9EB5961-3F58-430C-B6F7-96F2791545B3}"/>
              </a:ext>
            </a:extLst>
          </p:cNvPr>
          <p:cNvSpPr/>
          <p:nvPr/>
        </p:nvSpPr>
        <p:spPr>
          <a:xfrm>
            <a:off x="7322111" y="4728066"/>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927D026-FCE0-497E-AD1A-02EFDBA84044}"/>
              </a:ext>
            </a:extLst>
          </p:cNvPr>
          <p:cNvSpPr/>
          <p:nvPr/>
        </p:nvSpPr>
        <p:spPr>
          <a:xfrm>
            <a:off x="7435528" y="4880873"/>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4E7A3E2-119E-4D01-824A-263D2102EB79}"/>
              </a:ext>
            </a:extLst>
          </p:cNvPr>
          <p:cNvSpPr/>
          <p:nvPr/>
        </p:nvSpPr>
        <p:spPr>
          <a:xfrm>
            <a:off x="7614874" y="4743135"/>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2BB1E61-26D7-43ED-A16E-EB0AD3761269}"/>
              </a:ext>
            </a:extLst>
          </p:cNvPr>
          <p:cNvSpPr/>
          <p:nvPr/>
        </p:nvSpPr>
        <p:spPr>
          <a:xfrm>
            <a:off x="9755482" y="5122102"/>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95EF2A7-AD00-4450-9175-E4A2AD908BF7}"/>
              </a:ext>
            </a:extLst>
          </p:cNvPr>
          <p:cNvSpPr/>
          <p:nvPr/>
        </p:nvSpPr>
        <p:spPr>
          <a:xfrm>
            <a:off x="9524592" y="4644528"/>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79D442-EF06-4513-8BF1-5B21AA613E33}"/>
              </a:ext>
            </a:extLst>
          </p:cNvPr>
          <p:cNvSpPr/>
          <p:nvPr/>
        </p:nvSpPr>
        <p:spPr>
          <a:xfrm>
            <a:off x="9765928" y="4869466"/>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D8127FA-135F-470D-9594-2A651F0E5C40}"/>
              </a:ext>
            </a:extLst>
          </p:cNvPr>
          <p:cNvSpPr/>
          <p:nvPr/>
        </p:nvSpPr>
        <p:spPr>
          <a:xfrm>
            <a:off x="9615411" y="5056894"/>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D33B590-6B5B-4BF6-905B-882B8A439547}"/>
              </a:ext>
            </a:extLst>
          </p:cNvPr>
          <p:cNvSpPr/>
          <p:nvPr/>
        </p:nvSpPr>
        <p:spPr>
          <a:xfrm>
            <a:off x="9695992" y="4704024"/>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B470C4-F4A3-4FFE-B6A6-500363CBC2F1}"/>
              </a:ext>
            </a:extLst>
          </p:cNvPr>
          <p:cNvSpPr/>
          <p:nvPr/>
        </p:nvSpPr>
        <p:spPr>
          <a:xfrm>
            <a:off x="10000054" y="4944436"/>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3D99E50-2964-41A6-BEFF-F16FCA4F001D}"/>
              </a:ext>
            </a:extLst>
          </p:cNvPr>
          <p:cNvSpPr/>
          <p:nvPr/>
        </p:nvSpPr>
        <p:spPr>
          <a:xfrm>
            <a:off x="9642025" y="4880873"/>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AE3D2D3-A01E-4639-A1D2-C311E301DCF8}"/>
              </a:ext>
            </a:extLst>
          </p:cNvPr>
          <p:cNvSpPr/>
          <p:nvPr/>
        </p:nvSpPr>
        <p:spPr>
          <a:xfrm>
            <a:off x="9892858" y="4761889"/>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DE92535-C489-4176-816F-5BE415C6A129}"/>
              </a:ext>
            </a:extLst>
          </p:cNvPr>
          <p:cNvSpPr/>
          <p:nvPr/>
        </p:nvSpPr>
        <p:spPr>
          <a:xfrm>
            <a:off x="9848393" y="4988450"/>
            <a:ext cx="107935" cy="107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0CC774-C55B-45B0-87F6-72AE9C338D29}"/>
              </a:ext>
            </a:extLst>
          </p:cNvPr>
          <p:cNvSpPr txBox="1"/>
          <p:nvPr/>
        </p:nvSpPr>
        <p:spPr>
          <a:xfrm>
            <a:off x="865502" y="6078071"/>
            <a:ext cx="2029283" cy="646331"/>
          </a:xfrm>
          <a:prstGeom prst="rect">
            <a:avLst/>
          </a:prstGeom>
          <a:noFill/>
        </p:spPr>
        <p:txBody>
          <a:bodyPr wrap="square" rtlCol="0">
            <a:spAutoFit/>
          </a:bodyPr>
          <a:lstStyle/>
          <a:p>
            <a:r>
              <a:rPr lang="en-US" dirty="0"/>
              <a:t>High Reliability. Low Validity</a:t>
            </a:r>
          </a:p>
        </p:txBody>
      </p:sp>
      <p:sp>
        <p:nvSpPr>
          <p:cNvPr id="46" name="TextBox 45">
            <a:extLst>
              <a:ext uri="{FF2B5EF4-FFF2-40B4-BE49-F238E27FC236}">
                <a16:creationId xmlns:a16="http://schemas.microsoft.com/office/drawing/2014/main" id="{7DA6847B-9A75-45D4-AA46-F7C90D637D4D}"/>
              </a:ext>
            </a:extLst>
          </p:cNvPr>
          <p:cNvSpPr txBox="1"/>
          <p:nvPr/>
        </p:nvSpPr>
        <p:spPr>
          <a:xfrm>
            <a:off x="3456542" y="6078062"/>
            <a:ext cx="2029283" cy="646331"/>
          </a:xfrm>
          <a:prstGeom prst="rect">
            <a:avLst/>
          </a:prstGeom>
          <a:noFill/>
        </p:spPr>
        <p:txBody>
          <a:bodyPr wrap="square" rtlCol="0">
            <a:spAutoFit/>
          </a:bodyPr>
          <a:lstStyle/>
          <a:p>
            <a:r>
              <a:rPr lang="en-US" dirty="0"/>
              <a:t>Low Reliability. Low Validity</a:t>
            </a:r>
          </a:p>
        </p:txBody>
      </p:sp>
      <p:sp>
        <p:nvSpPr>
          <p:cNvPr id="47" name="TextBox 46">
            <a:extLst>
              <a:ext uri="{FF2B5EF4-FFF2-40B4-BE49-F238E27FC236}">
                <a16:creationId xmlns:a16="http://schemas.microsoft.com/office/drawing/2014/main" id="{21B3505A-7B5A-4082-82A8-9384BB7E7A0D}"/>
              </a:ext>
            </a:extLst>
          </p:cNvPr>
          <p:cNvSpPr txBox="1"/>
          <p:nvPr/>
        </p:nvSpPr>
        <p:spPr>
          <a:xfrm>
            <a:off x="6108192" y="6076423"/>
            <a:ext cx="2029283" cy="646331"/>
          </a:xfrm>
          <a:prstGeom prst="rect">
            <a:avLst/>
          </a:prstGeom>
          <a:noFill/>
        </p:spPr>
        <p:txBody>
          <a:bodyPr wrap="square" rtlCol="0">
            <a:spAutoFit/>
          </a:bodyPr>
          <a:lstStyle/>
          <a:p>
            <a:r>
              <a:rPr lang="en-US" dirty="0"/>
              <a:t>Low Reliability. High Validity</a:t>
            </a:r>
          </a:p>
        </p:txBody>
      </p:sp>
      <p:sp>
        <p:nvSpPr>
          <p:cNvPr id="48" name="TextBox 47">
            <a:extLst>
              <a:ext uri="{FF2B5EF4-FFF2-40B4-BE49-F238E27FC236}">
                <a16:creationId xmlns:a16="http://schemas.microsoft.com/office/drawing/2014/main" id="{A7646B0C-4CF8-4FB9-9EC7-02C3434496B2}"/>
              </a:ext>
            </a:extLst>
          </p:cNvPr>
          <p:cNvSpPr txBox="1"/>
          <p:nvPr/>
        </p:nvSpPr>
        <p:spPr>
          <a:xfrm>
            <a:off x="8925229" y="6074747"/>
            <a:ext cx="2029283" cy="646331"/>
          </a:xfrm>
          <a:prstGeom prst="rect">
            <a:avLst/>
          </a:prstGeom>
          <a:noFill/>
        </p:spPr>
        <p:txBody>
          <a:bodyPr wrap="square" rtlCol="0">
            <a:spAutoFit/>
          </a:bodyPr>
          <a:lstStyle/>
          <a:p>
            <a:r>
              <a:rPr lang="en-US" dirty="0"/>
              <a:t>High Reliability. High Validity</a:t>
            </a:r>
          </a:p>
        </p:txBody>
      </p:sp>
    </p:spTree>
    <p:extLst>
      <p:ext uri="{BB962C8B-B14F-4D97-AF65-F5344CB8AC3E}">
        <p14:creationId xmlns:p14="http://schemas.microsoft.com/office/powerpoint/2010/main" val="298628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0694-5FB1-42C7-B3B0-234169B09315}"/>
              </a:ext>
            </a:extLst>
          </p:cNvPr>
          <p:cNvSpPr>
            <a:spLocks noGrp="1"/>
          </p:cNvSpPr>
          <p:nvPr>
            <p:ph type="title"/>
          </p:nvPr>
        </p:nvSpPr>
        <p:spPr/>
        <p:txBody>
          <a:bodyPr/>
          <a:lstStyle/>
          <a:p>
            <a:r>
              <a:rPr lang="en-US" dirty="0"/>
              <a:t>Face Validity</a:t>
            </a:r>
          </a:p>
        </p:txBody>
      </p:sp>
      <p:sp>
        <p:nvSpPr>
          <p:cNvPr id="3" name="Content Placeholder 2">
            <a:extLst>
              <a:ext uri="{FF2B5EF4-FFF2-40B4-BE49-F238E27FC236}">
                <a16:creationId xmlns:a16="http://schemas.microsoft.com/office/drawing/2014/main" id="{D1E2255D-C2F0-4911-A1FC-DDB79DB155D3}"/>
              </a:ext>
            </a:extLst>
          </p:cNvPr>
          <p:cNvSpPr>
            <a:spLocks noGrp="1"/>
          </p:cNvSpPr>
          <p:nvPr>
            <p:ph idx="1"/>
          </p:nvPr>
        </p:nvSpPr>
        <p:spPr/>
        <p:txBody>
          <a:bodyPr/>
          <a:lstStyle/>
          <a:p>
            <a:r>
              <a:rPr lang="en-US" dirty="0"/>
              <a:t>Face validity – the extent to which a measurement method appears on its “face” to measure the construct of interest. </a:t>
            </a:r>
          </a:p>
          <a:p>
            <a:pPr lvl="1"/>
            <a:r>
              <a:rPr lang="en-US" dirty="0"/>
              <a:t>Finger-length ~X~ self-esteem</a:t>
            </a:r>
          </a:p>
          <a:p>
            <a:pPr lvl="1"/>
            <a:r>
              <a:rPr lang="en-US" dirty="0"/>
              <a:t>Beck depression inventory ~=~ depression</a:t>
            </a:r>
          </a:p>
          <a:p>
            <a:r>
              <a:rPr lang="en-US" dirty="0"/>
              <a:t>You </a:t>
            </a:r>
            <a:r>
              <a:rPr lang="en-US" i="1" dirty="0"/>
              <a:t>can</a:t>
            </a:r>
            <a:r>
              <a:rPr lang="en-US" dirty="0"/>
              <a:t> measure face validity quantitatively (have a sample of people rate how much it appears to measure one thing)… but most of the time face validity is assessed informally.</a:t>
            </a:r>
          </a:p>
          <a:p>
            <a:r>
              <a:rPr lang="en-US" dirty="0"/>
              <a:t>Another note on intelligence tests…. (sorry).</a:t>
            </a:r>
          </a:p>
        </p:txBody>
      </p:sp>
      <p:sp>
        <p:nvSpPr>
          <p:cNvPr id="4" name="Slide Number Placeholder 3">
            <a:extLst>
              <a:ext uri="{FF2B5EF4-FFF2-40B4-BE49-F238E27FC236}">
                <a16:creationId xmlns:a16="http://schemas.microsoft.com/office/drawing/2014/main" id="{FE914EA6-0719-4154-B8AD-A107491955BC}"/>
              </a:ext>
            </a:extLst>
          </p:cNvPr>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spTree>
    <p:extLst>
      <p:ext uri="{BB962C8B-B14F-4D97-AF65-F5344CB8AC3E}">
        <p14:creationId xmlns:p14="http://schemas.microsoft.com/office/powerpoint/2010/main" val="148428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5BB2-FFA0-4144-8BFB-3C83882609FB}"/>
              </a:ext>
            </a:extLst>
          </p:cNvPr>
          <p:cNvSpPr>
            <a:spLocks noGrp="1"/>
          </p:cNvSpPr>
          <p:nvPr>
            <p:ph type="title"/>
          </p:nvPr>
        </p:nvSpPr>
        <p:spPr/>
        <p:txBody>
          <a:bodyPr/>
          <a:lstStyle/>
          <a:p>
            <a:r>
              <a:rPr lang="en-US" dirty="0"/>
              <a:t>Content Validity</a:t>
            </a:r>
          </a:p>
        </p:txBody>
      </p:sp>
      <p:sp>
        <p:nvSpPr>
          <p:cNvPr id="3" name="Content Placeholder 2">
            <a:extLst>
              <a:ext uri="{FF2B5EF4-FFF2-40B4-BE49-F238E27FC236}">
                <a16:creationId xmlns:a16="http://schemas.microsoft.com/office/drawing/2014/main" id="{85D85FB9-DD6E-427B-B8A1-C25E147D22FD}"/>
              </a:ext>
            </a:extLst>
          </p:cNvPr>
          <p:cNvSpPr>
            <a:spLocks noGrp="1"/>
          </p:cNvSpPr>
          <p:nvPr>
            <p:ph idx="1"/>
          </p:nvPr>
        </p:nvSpPr>
        <p:spPr/>
        <p:txBody>
          <a:bodyPr/>
          <a:lstStyle/>
          <a:p>
            <a:r>
              <a:rPr lang="en-US" dirty="0"/>
              <a:t>- the extent to which a measure “covers” the construct of interest.</a:t>
            </a:r>
          </a:p>
          <a:p>
            <a:r>
              <a:rPr lang="en-US" dirty="0"/>
              <a:t>Different from face validity. Face validity is superficially what it appears to measure, and content validity think more so trained professionals identifying specific items, or specific correspondence with items and “symptoms”.</a:t>
            </a:r>
          </a:p>
          <a:p>
            <a:r>
              <a:rPr lang="en-US" dirty="0"/>
              <a:t>Depression</a:t>
            </a:r>
          </a:p>
          <a:p>
            <a:pPr lvl="1"/>
            <a:r>
              <a:rPr lang="en-US" dirty="0"/>
              <a:t>Might lack content validity if it addresses one facet of the construct, but not all of them. (affective dimension, behavioral dimension, both?)</a:t>
            </a:r>
          </a:p>
        </p:txBody>
      </p:sp>
      <p:sp>
        <p:nvSpPr>
          <p:cNvPr id="4" name="Slide Number Placeholder 3">
            <a:extLst>
              <a:ext uri="{FF2B5EF4-FFF2-40B4-BE49-F238E27FC236}">
                <a16:creationId xmlns:a16="http://schemas.microsoft.com/office/drawing/2014/main" id="{C9775230-702A-4E5C-A3E5-4BB6F5CB81A0}"/>
              </a:ext>
            </a:extLst>
          </p:cNvPr>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spTree>
    <p:extLst>
      <p:ext uri="{BB962C8B-B14F-4D97-AF65-F5344CB8AC3E}">
        <p14:creationId xmlns:p14="http://schemas.microsoft.com/office/powerpoint/2010/main" val="139918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EA41-ED86-4649-B54F-B3F37FD15D30}"/>
              </a:ext>
            </a:extLst>
          </p:cNvPr>
          <p:cNvSpPr>
            <a:spLocks noGrp="1"/>
          </p:cNvSpPr>
          <p:nvPr>
            <p:ph type="title"/>
          </p:nvPr>
        </p:nvSpPr>
        <p:spPr/>
        <p:txBody>
          <a:bodyPr/>
          <a:lstStyle/>
          <a:p>
            <a:r>
              <a:rPr lang="en-US" dirty="0"/>
              <a:t>Criterion Validity</a:t>
            </a:r>
          </a:p>
        </p:txBody>
      </p:sp>
      <p:sp>
        <p:nvSpPr>
          <p:cNvPr id="3" name="Content Placeholder 2">
            <a:extLst>
              <a:ext uri="{FF2B5EF4-FFF2-40B4-BE49-F238E27FC236}">
                <a16:creationId xmlns:a16="http://schemas.microsoft.com/office/drawing/2014/main" id="{096B4BD0-0A55-4E98-AF1C-DEF31B2C49B1}"/>
              </a:ext>
            </a:extLst>
          </p:cNvPr>
          <p:cNvSpPr>
            <a:spLocks noGrp="1"/>
          </p:cNvSpPr>
          <p:nvPr>
            <p:ph idx="1"/>
          </p:nvPr>
        </p:nvSpPr>
        <p:spPr/>
        <p:txBody>
          <a:bodyPr>
            <a:normAutofit fontScale="92500" lnSpcReduction="20000"/>
          </a:bodyPr>
          <a:lstStyle/>
          <a:p>
            <a:r>
              <a:rPr lang="en-US" dirty="0"/>
              <a:t>- extent to which people’s scores on a measure are correlated with other variables (criteria) that one would expect them to be correlated with.</a:t>
            </a:r>
          </a:p>
          <a:p>
            <a:r>
              <a:rPr lang="en-US" dirty="0"/>
              <a:t>Measure of test anxiety – should be correlated (negatively) with actual test performance.</a:t>
            </a:r>
          </a:p>
          <a:p>
            <a:r>
              <a:rPr lang="en-US" dirty="0"/>
              <a:t>Criterion can be anything one has a reason to think should be correlated with the construct being measured.</a:t>
            </a:r>
          </a:p>
          <a:p>
            <a:r>
              <a:rPr lang="en-US" dirty="0"/>
              <a:t>Concurrent validity – when the criterion is measured at the same time as the construct.</a:t>
            </a:r>
          </a:p>
          <a:p>
            <a:r>
              <a:rPr lang="en-US" dirty="0"/>
              <a:t>Predictive validity – When the criterion is measured after the construct is measured.</a:t>
            </a:r>
          </a:p>
          <a:p>
            <a:r>
              <a:rPr lang="en-US" dirty="0"/>
              <a:t>Scores on a depression scale might be related to the number of times those same people report leaving their house (</a:t>
            </a:r>
            <a:r>
              <a:rPr lang="en-US" dirty="0">
                <a:solidFill>
                  <a:srgbClr val="FF0000"/>
                </a:solidFill>
              </a:rPr>
              <a:t>concurrent</a:t>
            </a:r>
            <a:r>
              <a:rPr lang="en-US" dirty="0"/>
              <a:t>). Scores on a depression scale might be able to predict future occurrences of social interactions (</a:t>
            </a:r>
            <a:r>
              <a:rPr lang="en-US" dirty="0">
                <a:solidFill>
                  <a:srgbClr val="FF0000"/>
                </a:solidFill>
              </a:rPr>
              <a:t>predictive</a:t>
            </a:r>
            <a:r>
              <a:rPr lang="en-US" dirty="0"/>
              <a:t>).</a:t>
            </a:r>
          </a:p>
        </p:txBody>
      </p:sp>
      <p:sp>
        <p:nvSpPr>
          <p:cNvPr id="4" name="Slide Number Placeholder 3">
            <a:extLst>
              <a:ext uri="{FF2B5EF4-FFF2-40B4-BE49-F238E27FC236}">
                <a16:creationId xmlns:a16="http://schemas.microsoft.com/office/drawing/2014/main" id="{88E18627-CCB7-4F01-B46C-F1C0D9C43410}"/>
              </a:ext>
            </a:extLst>
          </p:cNvPr>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spTree>
    <p:extLst>
      <p:ext uri="{BB962C8B-B14F-4D97-AF65-F5344CB8AC3E}">
        <p14:creationId xmlns:p14="http://schemas.microsoft.com/office/powerpoint/2010/main" val="186378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D223-E293-4A27-A6D2-9FA761BFBA0B}"/>
              </a:ext>
            </a:extLst>
          </p:cNvPr>
          <p:cNvSpPr>
            <a:spLocks noGrp="1"/>
          </p:cNvSpPr>
          <p:nvPr>
            <p:ph type="title"/>
          </p:nvPr>
        </p:nvSpPr>
        <p:spPr/>
        <p:txBody>
          <a:bodyPr/>
          <a:lstStyle/>
          <a:p>
            <a:r>
              <a:rPr lang="en-US" dirty="0"/>
              <a:t>Discriminant validity</a:t>
            </a:r>
          </a:p>
        </p:txBody>
      </p:sp>
      <p:sp>
        <p:nvSpPr>
          <p:cNvPr id="3" name="Content Placeholder 2">
            <a:extLst>
              <a:ext uri="{FF2B5EF4-FFF2-40B4-BE49-F238E27FC236}">
                <a16:creationId xmlns:a16="http://schemas.microsoft.com/office/drawing/2014/main" id="{A207E816-3129-46B6-939A-43F0B0785DAD}"/>
              </a:ext>
            </a:extLst>
          </p:cNvPr>
          <p:cNvSpPr>
            <a:spLocks noGrp="1"/>
          </p:cNvSpPr>
          <p:nvPr>
            <p:ph idx="1"/>
          </p:nvPr>
        </p:nvSpPr>
        <p:spPr/>
        <p:txBody>
          <a:bodyPr/>
          <a:lstStyle/>
          <a:p>
            <a:r>
              <a:rPr lang="en-US" dirty="0"/>
              <a:t>- the extent to which scores on a measure are </a:t>
            </a:r>
            <a:r>
              <a:rPr lang="en-US" i="1" dirty="0"/>
              <a:t>not</a:t>
            </a:r>
            <a:r>
              <a:rPr lang="en-US" dirty="0"/>
              <a:t> correlated with measures of variables that are conceptually distinct. </a:t>
            </a:r>
          </a:p>
          <a:p>
            <a:pPr lvl="1"/>
            <a:r>
              <a:rPr lang="en-US" dirty="0"/>
              <a:t>Self-esteem vs mood</a:t>
            </a:r>
          </a:p>
          <a:p>
            <a:r>
              <a:rPr lang="en-US" dirty="0"/>
              <a:t>Self-esteem is a general attitude towards the self – this is stable over time. This is different from mood that varies over time.</a:t>
            </a:r>
          </a:p>
          <a:p>
            <a:r>
              <a:rPr lang="en-US" dirty="0"/>
              <a:t>Self-esteem should not highly correlate with mood. If it does, it could be argued that your measure isn’t really measuring self-esteem, but mood.</a:t>
            </a:r>
          </a:p>
          <a:p>
            <a:r>
              <a:rPr lang="en-US" dirty="0"/>
              <a:t>Convergent validity – similar in concept to discriminant validity, but is the extent to which your measure </a:t>
            </a:r>
            <a:r>
              <a:rPr lang="en-US" i="1" dirty="0"/>
              <a:t>does</a:t>
            </a:r>
            <a:r>
              <a:rPr lang="en-US" dirty="0"/>
              <a:t> correlate with other similar measures of the same construct.</a:t>
            </a:r>
          </a:p>
        </p:txBody>
      </p:sp>
      <p:sp>
        <p:nvSpPr>
          <p:cNvPr id="4" name="Slide Number Placeholder 3">
            <a:extLst>
              <a:ext uri="{FF2B5EF4-FFF2-40B4-BE49-F238E27FC236}">
                <a16:creationId xmlns:a16="http://schemas.microsoft.com/office/drawing/2014/main" id="{9F13DD30-8CB0-41A4-B8B6-23C90FB898E5}"/>
              </a:ext>
            </a:extLst>
          </p:cNvPr>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spTree>
    <p:extLst>
      <p:ext uri="{BB962C8B-B14F-4D97-AF65-F5344CB8AC3E}">
        <p14:creationId xmlns:p14="http://schemas.microsoft.com/office/powerpoint/2010/main" val="389204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BC1F-7C61-4C4B-9627-82651A34E915}"/>
              </a:ext>
            </a:extLst>
          </p:cNvPr>
          <p:cNvSpPr>
            <a:spLocks noGrp="1"/>
          </p:cNvSpPr>
          <p:nvPr>
            <p:ph type="title"/>
          </p:nvPr>
        </p:nvSpPr>
        <p:spPr/>
        <p:txBody>
          <a:bodyPr/>
          <a:lstStyle/>
          <a:p>
            <a:r>
              <a:rPr lang="en-US" dirty="0"/>
              <a:t>Wrapping up psychological measurement</a:t>
            </a:r>
          </a:p>
        </p:txBody>
      </p:sp>
      <p:sp>
        <p:nvSpPr>
          <p:cNvPr id="3" name="Content Placeholder 2">
            <a:extLst>
              <a:ext uri="{FF2B5EF4-FFF2-40B4-BE49-F238E27FC236}">
                <a16:creationId xmlns:a16="http://schemas.microsoft.com/office/drawing/2014/main" id="{5404570C-26DF-4791-8DDF-026CA9D3EF20}"/>
              </a:ext>
            </a:extLst>
          </p:cNvPr>
          <p:cNvSpPr>
            <a:spLocks noGrp="1"/>
          </p:cNvSpPr>
          <p:nvPr>
            <p:ph idx="1"/>
          </p:nvPr>
        </p:nvSpPr>
        <p:spPr/>
        <p:txBody>
          <a:bodyPr/>
          <a:lstStyle/>
          <a:p>
            <a:r>
              <a:rPr lang="en-US" dirty="0"/>
              <a:t>Conceptually define the construct</a:t>
            </a:r>
          </a:p>
          <a:p>
            <a:r>
              <a:rPr lang="en-US" dirty="0"/>
              <a:t>Operationally define the construct</a:t>
            </a:r>
          </a:p>
          <a:p>
            <a:r>
              <a:rPr lang="en-US" dirty="0"/>
              <a:t>Implement the measure</a:t>
            </a:r>
          </a:p>
          <a:p>
            <a:r>
              <a:rPr lang="en-US" dirty="0"/>
              <a:t>Evaluate the measure</a:t>
            </a:r>
          </a:p>
          <a:p>
            <a:r>
              <a:rPr lang="en-US" dirty="0"/>
              <a:t>Other aspects of measurement</a:t>
            </a:r>
          </a:p>
          <a:p>
            <a:pPr lvl="1"/>
            <a:r>
              <a:rPr lang="en-US" dirty="0"/>
              <a:t>Sensitivity and range effects.</a:t>
            </a:r>
          </a:p>
          <a:p>
            <a:pPr lvl="1"/>
            <a:r>
              <a:rPr lang="en-US" dirty="0"/>
              <a:t>Make sure your measure is sensitive and measured in the right range.</a:t>
            </a:r>
          </a:p>
          <a:p>
            <a:pPr lvl="1"/>
            <a:r>
              <a:rPr lang="en-US" dirty="0"/>
              <a:t>Try and avoid “ceiling” and “floor” effects, where there is no room for participants to improve or decline over time.</a:t>
            </a:r>
          </a:p>
        </p:txBody>
      </p:sp>
      <p:sp>
        <p:nvSpPr>
          <p:cNvPr id="4" name="Slide Number Placeholder 3">
            <a:extLst>
              <a:ext uri="{FF2B5EF4-FFF2-40B4-BE49-F238E27FC236}">
                <a16:creationId xmlns:a16="http://schemas.microsoft.com/office/drawing/2014/main" id="{964CB332-1779-4C56-BD03-14BD8661E86E}"/>
              </a:ext>
            </a:extLst>
          </p:cNvPr>
          <p:cNvSpPr>
            <a:spLocks noGrp="1"/>
          </p:cNvSpPr>
          <p:nvPr>
            <p:ph type="sldNum" sz="quarter" idx="12"/>
          </p:nvPr>
        </p:nvSpPr>
        <p:spPr/>
        <p:txBody>
          <a:bodyPr>
            <a:normAutofit lnSpcReduction="10000"/>
          </a:bodyPr>
          <a:lstStyle/>
          <a:p>
            <a:fld id="{F019A740-F4D7-45E7-BE73-B52810E44CB7}" type="slidenum">
              <a:rPr lang="en-US" smtClean="0"/>
              <a:t>7</a:t>
            </a:fld>
            <a:endParaRPr lang="en-US"/>
          </a:p>
        </p:txBody>
      </p:sp>
    </p:spTree>
    <p:extLst>
      <p:ext uri="{BB962C8B-B14F-4D97-AF65-F5344CB8AC3E}">
        <p14:creationId xmlns:p14="http://schemas.microsoft.com/office/powerpoint/2010/main" val="282367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5286-D0CE-4162-8A3D-24BC258A4BD3}"/>
              </a:ext>
            </a:extLst>
          </p:cNvPr>
          <p:cNvSpPr>
            <a:spLocks noGrp="1"/>
          </p:cNvSpPr>
          <p:nvPr>
            <p:ph type="title"/>
          </p:nvPr>
        </p:nvSpPr>
        <p:spPr/>
        <p:txBody>
          <a:bodyPr/>
          <a:lstStyle/>
          <a:p>
            <a:r>
              <a:rPr lang="en-US" dirty="0"/>
              <a:t>Be able to…</a:t>
            </a:r>
          </a:p>
        </p:txBody>
      </p:sp>
      <p:sp>
        <p:nvSpPr>
          <p:cNvPr id="3" name="Content Placeholder 2">
            <a:extLst>
              <a:ext uri="{FF2B5EF4-FFF2-40B4-BE49-F238E27FC236}">
                <a16:creationId xmlns:a16="http://schemas.microsoft.com/office/drawing/2014/main" id="{0DE70EDC-28ED-480E-A70A-84F3AA929A0D}"/>
              </a:ext>
            </a:extLst>
          </p:cNvPr>
          <p:cNvSpPr>
            <a:spLocks noGrp="1"/>
          </p:cNvSpPr>
          <p:nvPr>
            <p:ph idx="1"/>
          </p:nvPr>
        </p:nvSpPr>
        <p:spPr/>
        <p:txBody>
          <a:bodyPr/>
          <a:lstStyle/>
          <a:p>
            <a:r>
              <a:rPr lang="en-US" dirty="0"/>
              <a:t>Define and distinguish the different types of validity (and reliability from previous videos)</a:t>
            </a:r>
          </a:p>
          <a:p>
            <a:r>
              <a:rPr lang="en-US" dirty="0"/>
              <a:t>Be able to read scenarios and be able to tell if something has high or low reliability or validity of some kind</a:t>
            </a:r>
          </a:p>
        </p:txBody>
      </p:sp>
      <p:sp>
        <p:nvSpPr>
          <p:cNvPr id="4" name="Slide Number Placeholder 3">
            <a:extLst>
              <a:ext uri="{FF2B5EF4-FFF2-40B4-BE49-F238E27FC236}">
                <a16:creationId xmlns:a16="http://schemas.microsoft.com/office/drawing/2014/main" id="{1F1D696E-52C1-4A73-BC2D-A128136F894C}"/>
              </a:ext>
            </a:extLst>
          </p:cNvPr>
          <p:cNvSpPr>
            <a:spLocks noGrp="1"/>
          </p:cNvSpPr>
          <p:nvPr>
            <p:ph type="sldNum" sz="quarter" idx="12"/>
          </p:nvPr>
        </p:nvSpPr>
        <p:spPr/>
        <p:txBody>
          <a:bodyPr>
            <a:normAutofit lnSpcReduction="10000"/>
          </a:bodyPr>
          <a:lstStyle/>
          <a:p>
            <a:fld id="{F019A740-F4D7-45E7-BE73-B52810E44CB7}" type="slidenum">
              <a:rPr lang="en-US" smtClean="0"/>
              <a:t>8</a:t>
            </a:fld>
            <a:endParaRPr lang="en-US"/>
          </a:p>
        </p:txBody>
      </p:sp>
    </p:spTree>
    <p:extLst>
      <p:ext uri="{BB962C8B-B14F-4D97-AF65-F5344CB8AC3E}">
        <p14:creationId xmlns:p14="http://schemas.microsoft.com/office/powerpoint/2010/main" val="6286844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586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Times New Roman</vt:lpstr>
      <vt:lpstr>Wingdings 2</vt:lpstr>
      <vt:lpstr>View</vt:lpstr>
      <vt:lpstr>Validity</vt:lpstr>
      <vt:lpstr>Validity (and its relation with reliability)</vt:lpstr>
      <vt:lpstr>Face Validity</vt:lpstr>
      <vt:lpstr>Content Validity</vt:lpstr>
      <vt:lpstr>Criterion Validity</vt:lpstr>
      <vt:lpstr>Discriminant validity</vt:lpstr>
      <vt:lpstr>Wrapping up psychological measurement</vt:lpstr>
      <vt:lpstr>Be able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Scofield, John</cp:lastModifiedBy>
  <cp:revision>15</cp:revision>
  <dcterms:created xsi:type="dcterms:W3CDTF">2019-05-21T19:00:11Z</dcterms:created>
  <dcterms:modified xsi:type="dcterms:W3CDTF">2019-06-09T18:45:06Z</dcterms:modified>
</cp:coreProperties>
</file>