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724E9-3FB8-4876-BFE9-B1182BCF45D3}" v="267" dt="2019-06-16T19:00:48.787"/>
    <p1510:client id="{F67AD3FB-ADA1-46BA-B93F-23B2A4E35D41}" v="86" dt="2019-06-16T03:45:57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22" y="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4FD724E9-3FB8-4876-BFE9-B1182BCF45D3}"/>
    <pc:docChg chg="undo custSel addSld delSld modSld">
      <pc:chgData name="Scofield, John" userId="04766af8-08bf-4f27-a8a4-706beaa96b52" providerId="ADAL" clId="{4FD724E9-3FB8-4876-BFE9-B1182BCF45D3}" dt="2019-06-16T19:00:48.787" v="6062"/>
      <pc:docMkLst>
        <pc:docMk/>
      </pc:docMkLst>
      <pc:sldChg chg="modSp">
        <pc:chgData name="Scofield, John" userId="04766af8-08bf-4f27-a8a4-706beaa96b52" providerId="ADAL" clId="{4FD724E9-3FB8-4876-BFE9-B1182BCF45D3}" dt="2019-06-16T13:06:50.577" v="16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4FD724E9-3FB8-4876-BFE9-B1182BCF45D3}" dt="2019-06-16T13:06:50.577" v="16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del">
        <pc:chgData name="Scofield, John" userId="04766af8-08bf-4f27-a8a4-706beaa96b52" providerId="ADAL" clId="{4FD724E9-3FB8-4876-BFE9-B1182BCF45D3}" dt="2019-06-16T13:06:44.673" v="0" actId="2696"/>
        <pc:sldMkLst>
          <pc:docMk/>
          <pc:sldMk cId="540207401" sldId="257"/>
        </pc:sldMkLst>
      </pc:sldChg>
      <pc:sldChg chg="addSp modSp add">
        <pc:chgData name="Scofield, John" userId="04766af8-08bf-4f27-a8a4-706beaa96b52" providerId="ADAL" clId="{4FD724E9-3FB8-4876-BFE9-B1182BCF45D3}" dt="2019-06-16T13:16:09.482" v="363" actId="20577"/>
        <pc:sldMkLst>
          <pc:docMk/>
          <pc:sldMk cId="1793392435" sldId="257"/>
        </pc:sldMkLst>
        <pc:spChg chg="mod">
          <ac:chgData name="Scofield, John" userId="04766af8-08bf-4f27-a8a4-706beaa96b52" providerId="ADAL" clId="{4FD724E9-3FB8-4876-BFE9-B1182BCF45D3}" dt="2019-06-16T13:07:54.548" v="62" actId="20577"/>
          <ac:spMkLst>
            <pc:docMk/>
            <pc:sldMk cId="1793392435" sldId="257"/>
            <ac:spMk id="2" creationId="{1183198D-CE00-4A00-8717-7FA29C24C6B6}"/>
          </ac:spMkLst>
        </pc:spChg>
        <pc:spChg chg="mod">
          <ac:chgData name="Scofield, John" userId="04766af8-08bf-4f27-a8a4-706beaa96b52" providerId="ADAL" clId="{4FD724E9-3FB8-4876-BFE9-B1182BCF45D3}" dt="2019-06-16T13:13:31.129" v="324" actId="20577"/>
          <ac:spMkLst>
            <pc:docMk/>
            <pc:sldMk cId="1793392435" sldId="257"/>
            <ac:spMk id="3" creationId="{574E5059-388A-46B7-9455-CBCB255F96D7}"/>
          </ac:spMkLst>
        </pc:spChg>
        <pc:spChg chg="mod">
          <ac:chgData name="Scofield, John" userId="04766af8-08bf-4f27-a8a4-706beaa96b52" providerId="ADAL" clId="{4FD724E9-3FB8-4876-BFE9-B1182BCF45D3}" dt="2019-06-16T13:06:55.442" v="18" actId="27636"/>
          <ac:spMkLst>
            <pc:docMk/>
            <pc:sldMk cId="1793392435" sldId="257"/>
            <ac:spMk id="4" creationId="{C0CB7A71-BA4E-4AAA-9912-4C8A7F0CC1F2}"/>
          </ac:spMkLst>
        </pc:spChg>
        <pc:spChg chg="add mod">
          <ac:chgData name="Scofield, John" userId="04766af8-08bf-4f27-a8a4-706beaa96b52" providerId="ADAL" clId="{4FD724E9-3FB8-4876-BFE9-B1182BCF45D3}" dt="2019-06-16T13:16:04.162" v="359" actId="1076"/>
          <ac:spMkLst>
            <pc:docMk/>
            <pc:sldMk cId="1793392435" sldId="257"/>
            <ac:spMk id="12" creationId="{E0B5A1C5-D349-4B2E-989C-0C65FC1AAF4D}"/>
          </ac:spMkLst>
        </pc:spChg>
        <pc:spChg chg="add mod">
          <ac:chgData name="Scofield, John" userId="04766af8-08bf-4f27-a8a4-706beaa96b52" providerId="ADAL" clId="{4FD724E9-3FB8-4876-BFE9-B1182BCF45D3}" dt="2019-06-16T13:16:09.482" v="363" actId="20577"/>
          <ac:spMkLst>
            <pc:docMk/>
            <pc:sldMk cId="1793392435" sldId="257"/>
            <ac:spMk id="16" creationId="{5D9DFA21-BE2B-4AE0-9197-A7C8155BD437}"/>
          </ac:spMkLst>
        </pc:spChg>
        <pc:picChg chg="add mod">
          <ac:chgData name="Scofield, John" userId="04766af8-08bf-4f27-a8a4-706beaa96b52" providerId="ADAL" clId="{4FD724E9-3FB8-4876-BFE9-B1182BCF45D3}" dt="2019-06-16T13:14:08.910" v="333" actId="1076"/>
          <ac:picMkLst>
            <pc:docMk/>
            <pc:sldMk cId="1793392435" sldId="257"/>
            <ac:picMk id="6" creationId="{A8097FD6-79FE-4D86-8E00-816E670F63E4}"/>
          </ac:picMkLst>
        </pc:picChg>
        <pc:picChg chg="add mod">
          <ac:chgData name="Scofield, John" userId="04766af8-08bf-4f27-a8a4-706beaa96b52" providerId="ADAL" clId="{4FD724E9-3FB8-4876-BFE9-B1182BCF45D3}" dt="2019-06-16T13:14:05.868" v="332" actId="1076"/>
          <ac:picMkLst>
            <pc:docMk/>
            <pc:sldMk cId="1793392435" sldId="257"/>
            <ac:picMk id="7" creationId="{9FED6CB3-1CBC-4734-BAC0-F725088DB67A}"/>
          </ac:picMkLst>
        </pc:picChg>
        <pc:picChg chg="add mod">
          <ac:chgData name="Scofield, John" userId="04766af8-08bf-4f27-a8a4-706beaa96b52" providerId="ADAL" clId="{4FD724E9-3FB8-4876-BFE9-B1182BCF45D3}" dt="2019-06-16T13:14:40.978" v="340" actId="1076"/>
          <ac:picMkLst>
            <pc:docMk/>
            <pc:sldMk cId="1793392435" sldId="257"/>
            <ac:picMk id="8" creationId="{63A292EF-159B-4984-84F6-C18301C71DA0}"/>
          </ac:picMkLst>
        </pc:picChg>
        <pc:picChg chg="add mod">
          <ac:chgData name="Scofield, John" userId="04766af8-08bf-4f27-a8a4-706beaa96b52" providerId="ADAL" clId="{4FD724E9-3FB8-4876-BFE9-B1182BCF45D3}" dt="2019-06-16T13:14:33.528" v="338" actId="1076"/>
          <ac:picMkLst>
            <pc:docMk/>
            <pc:sldMk cId="1793392435" sldId="257"/>
            <ac:picMk id="9" creationId="{7825E679-49D5-496C-8504-2CCB2C9C0150}"/>
          </ac:picMkLst>
        </pc:picChg>
        <pc:picChg chg="add mod">
          <ac:chgData name="Scofield, John" userId="04766af8-08bf-4f27-a8a4-706beaa96b52" providerId="ADAL" clId="{4FD724E9-3FB8-4876-BFE9-B1182BCF45D3}" dt="2019-06-16T13:14:37.168" v="339" actId="1076"/>
          <ac:picMkLst>
            <pc:docMk/>
            <pc:sldMk cId="1793392435" sldId="257"/>
            <ac:picMk id="10" creationId="{DAA2EE39-2CE1-46F5-B586-A8C2435F8CB8}"/>
          </ac:picMkLst>
        </pc:picChg>
        <pc:picChg chg="add mod">
          <ac:chgData name="Scofield, John" userId="04766af8-08bf-4f27-a8a4-706beaa96b52" providerId="ADAL" clId="{4FD724E9-3FB8-4876-BFE9-B1182BCF45D3}" dt="2019-06-16T13:15:44.241" v="349" actId="1076"/>
          <ac:picMkLst>
            <pc:docMk/>
            <pc:sldMk cId="1793392435" sldId="257"/>
            <ac:picMk id="14" creationId="{E237CF81-F179-40A3-AE06-E32F621E4847}"/>
          </ac:picMkLst>
        </pc:picChg>
        <pc:picChg chg="add mod">
          <ac:chgData name="Scofield, John" userId="04766af8-08bf-4f27-a8a4-706beaa96b52" providerId="ADAL" clId="{4FD724E9-3FB8-4876-BFE9-B1182BCF45D3}" dt="2019-06-16T13:14:44.010" v="341" actId="1076"/>
          <ac:picMkLst>
            <pc:docMk/>
            <pc:sldMk cId="1793392435" sldId="257"/>
            <ac:picMk id="1026" creationId="{32097A4F-5125-401F-A449-1D1B5E549959}"/>
          </ac:picMkLst>
        </pc:picChg>
        <pc:picChg chg="add mod">
          <ac:chgData name="Scofield, John" userId="04766af8-08bf-4f27-a8a4-706beaa96b52" providerId="ADAL" clId="{4FD724E9-3FB8-4876-BFE9-B1182BCF45D3}" dt="2019-06-16T13:15:40.293" v="347" actId="14100"/>
          <ac:picMkLst>
            <pc:docMk/>
            <pc:sldMk cId="1793392435" sldId="257"/>
            <ac:picMk id="1028" creationId="{F93C0B91-9A56-49DF-9B17-A4FF64AEFA65}"/>
          </ac:picMkLst>
        </pc:picChg>
        <pc:cxnChg chg="add mod">
          <ac:chgData name="Scofield, John" userId="04766af8-08bf-4f27-a8a4-706beaa96b52" providerId="ADAL" clId="{4FD724E9-3FB8-4876-BFE9-B1182BCF45D3}" dt="2019-06-16T13:15:08.936" v="343" actId="1582"/>
          <ac:cxnSpMkLst>
            <pc:docMk/>
            <pc:sldMk cId="1793392435" sldId="257"/>
            <ac:cxnSpMk id="11" creationId="{D06D02EC-06D6-4A17-A5F3-6B5759381CF6}"/>
          </ac:cxnSpMkLst>
        </pc:cxnChg>
      </pc:sldChg>
      <pc:sldChg chg="del">
        <pc:chgData name="Scofield, John" userId="04766af8-08bf-4f27-a8a4-706beaa96b52" providerId="ADAL" clId="{4FD724E9-3FB8-4876-BFE9-B1182BCF45D3}" dt="2019-06-16T13:06:44.693" v="1" actId="2696"/>
        <pc:sldMkLst>
          <pc:docMk/>
          <pc:sldMk cId="10920191" sldId="258"/>
        </pc:sldMkLst>
      </pc:sldChg>
      <pc:sldChg chg="modSp add modAnim">
        <pc:chgData name="Scofield, John" userId="04766af8-08bf-4f27-a8a4-706beaa96b52" providerId="ADAL" clId="{4FD724E9-3FB8-4876-BFE9-B1182BCF45D3}" dt="2019-06-16T18:59:18.947" v="6061"/>
        <pc:sldMkLst>
          <pc:docMk/>
          <pc:sldMk cId="2474074911" sldId="258"/>
        </pc:sldMkLst>
        <pc:spChg chg="mod">
          <ac:chgData name="Scofield, John" userId="04766af8-08bf-4f27-a8a4-706beaa96b52" providerId="ADAL" clId="{4FD724E9-3FB8-4876-BFE9-B1182BCF45D3}" dt="2019-06-16T13:16:31.361" v="382" actId="20577"/>
          <ac:spMkLst>
            <pc:docMk/>
            <pc:sldMk cId="2474074911" sldId="258"/>
            <ac:spMk id="2" creationId="{31C11288-FCC0-49D3-ACE5-ED0272B8099E}"/>
          </ac:spMkLst>
        </pc:spChg>
        <pc:spChg chg="mod">
          <ac:chgData name="Scofield, John" userId="04766af8-08bf-4f27-a8a4-706beaa96b52" providerId="ADAL" clId="{4FD724E9-3FB8-4876-BFE9-B1182BCF45D3}" dt="2019-06-16T13:24:16.609" v="846" actId="5793"/>
          <ac:spMkLst>
            <pc:docMk/>
            <pc:sldMk cId="2474074911" sldId="258"/>
            <ac:spMk id="3" creationId="{0C658D52-3E12-4ADD-AF75-2C952661943C}"/>
          </ac:spMkLst>
        </pc:spChg>
        <pc:spChg chg="mod">
          <ac:chgData name="Scofield, John" userId="04766af8-08bf-4f27-a8a4-706beaa96b52" providerId="ADAL" clId="{4FD724E9-3FB8-4876-BFE9-B1182BCF45D3}" dt="2019-06-16T13:16:27.021" v="365" actId="27636"/>
          <ac:spMkLst>
            <pc:docMk/>
            <pc:sldMk cId="2474074911" sldId="258"/>
            <ac:spMk id="4" creationId="{751B17AB-A47C-44BE-9569-C5B379C2536B}"/>
          </ac:spMkLst>
        </pc:spChg>
      </pc:sldChg>
      <pc:sldChg chg="addSp delSp modSp add">
        <pc:chgData name="Scofield, John" userId="04766af8-08bf-4f27-a8a4-706beaa96b52" providerId="ADAL" clId="{4FD724E9-3FB8-4876-BFE9-B1182BCF45D3}" dt="2019-06-16T13:29:05.591" v="1016" actId="1076"/>
        <pc:sldMkLst>
          <pc:docMk/>
          <pc:sldMk cId="3602993213" sldId="259"/>
        </pc:sldMkLst>
        <pc:spChg chg="del mod">
          <ac:chgData name="Scofield, John" userId="04766af8-08bf-4f27-a8a4-706beaa96b52" providerId="ADAL" clId="{4FD724E9-3FB8-4876-BFE9-B1182BCF45D3}" dt="2019-06-16T13:25:41.659" v="851"/>
          <ac:spMkLst>
            <pc:docMk/>
            <pc:sldMk cId="3602993213" sldId="259"/>
            <ac:spMk id="3" creationId="{0C658D52-3E12-4ADD-AF75-2C952661943C}"/>
          </ac:spMkLst>
        </pc:spChg>
        <pc:spChg chg="add mod">
          <ac:chgData name="Scofield, John" userId="04766af8-08bf-4f27-a8a4-706beaa96b52" providerId="ADAL" clId="{4FD724E9-3FB8-4876-BFE9-B1182BCF45D3}" dt="2019-06-16T13:27:10.382" v="871" actId="1582"/>
          <ac:spMkLst>
            <pc:docMk/>
            <pc:sldMk cId="3602993213" sldId="259"/>
            <ac:spMk id="6" creationId="{7EDCF77F-4EF2-4E38-ABFE-003B450BE482}"/>
          </ac:spMkLst>
        </pc:spChg>
        <pc:spChg chg="add mod">
          <ac:chgData name="Scofield, John" userId="04766af8-08bf-4f27-a8a4-706beaa96b52" providerId="ADAL" clId="{4FD724E9-3FB8-4876-BFE9-B1182BCF45D3}" dt="2019-06-16T13:27:15.520" v="873" actId="1076"/>
          <ac:spMkLst>
            <pc:docMk/>
            <pc:sldMk cId="3602993213" sldId="259"/>
            <ac:spMk id="7" creationId="{31C07C40-3BAD-45E2-8DF9-A999F6D9DBCC}"/>
          </ac:spMkLst>
        </pc:spChg>
        <pc:spChg chg="add mod">
          <ac:chgData name="Scofield, John" userId="04766af8-08bf-4f27-a8a4-706beaa96b52" providerId="ADAL" clId="{4FD724E9-3FB8-4876-BFE9-B1182BCF45D3}" dt="2019-06-16T13:27:27.958" v="880" actId="1037"/>
          <ac:spMkLst>
            <pc:docMk/>
            <pc:sldMk cId="3602993213" sldId="259"/>
            <ac:spMk id="8" creationId="{41192835-2808-4DDC-B00F-D4DD4D42DEE3}"/>
          </ac:spMkLst>
        </pc:spChg>
        <pc:spChg chg="add mod">
          <ac:chgData name="Scofield, John" userId="04766af8-08bf-4f27-a8a4-706beaa96b52" providerId="ADAL" clId="{4FD724E9-3FB8-4876-BFE9-B1182BCF45D3}" dt="2019-06-16T13:29:05.591" v="1016" actId="1076"/>
          <ac:spMkLst>
            <pc:docMk/>
            <pc:sldMk cId="3602993213" sldId="259"/>
            <ac:spMk id="9" creationId="{B7826007-7218-4E9E-BBC1-D597C1DA2064}"/>
          </ac:spMkLst>
        </pc:spChg>
        <pc:spChg chg="add mod">
          <ac:chgData name="Scofield, John" userId="04766af8-08bf-4f27-a8a4-706beaa96b52" providerId="ADAL" clId="{4FD724E9-3FB8-4876-BFE9-B1182BCF45D3}" dt="2019-06-16T13:28:40.407" v="1006" actId="20577"/>
          <ac:spMkLst>
            <pc:docMk/>
            <pc:sldMk cId="3602993213" sldId="259"/>
            <ac:spMk id="10" creationId="{EB6CF039-04C2-4A7A-95BA-514645FE9689}"/>
          </ac:spMkLst>
        </pc:spChg>
        <pc:spChg chg="add mod">
          <ac:chgData name="Scofield, John" userId="04766af8-08bf-4f27-a8a4-706beaa96b52" providerId="ADAL" clId="{4FD724E9-3FB8-4876-BFE9-B1182BCF45D3}" dt="2019-06-16T13:28:48.134" v="1010" actId="20577"/>
          <ac:spMkLst>
            <pc:docMk/>
            <pc:sldMk cId="3602993213" sldId="259"/>
            <ac:spMk id="11" creationId="{D239A736-DFAA-4EF1-97B4-8DBBE393CCDD}"/>
          </ac:spMkLst>
        </pc:spChg>
        <pc:spChg chg="add mod">
          <ac:chgData name="Scofield, John" userId="04766af8-08bf-4f27-a8a4-706beaa96b52" providerId="ADAL" clId="{4FD724E9-3FB8-4876-BFE9-B1182BCF45D3}" dt="2019-06-16T13:28:56.433" v="1014" actId="20577"/>
          <ac:spMkLst>
            <pc:docMk/>
            <pc:sldMk cId="3602993213" sldId="259"/>
            <ac:spMk id="12" creationId="{D9E23D86-5E9A-4866-95D4-F7D59CC0A433}"/>
          </ac:spMkLst>
        </pc:spChg>
        <pc:graphicFrameChg chg="add mod modGraphic">
          <ac:chgData name="Scofield, John" userId="04766af8-08bf-4f27-a8a4-706beaa96b52" providerId="ADAL" clId="{4FD724E9-3FB8-4876-BFE9-B1182BCF45D3}" dt="2019-06-16T13:26:46.014" v="869" actId="1076"/>
          <ac:graphicFrameMkLst>
            <pc:docMk/>
            <pc:sldMk cId="3602993213" sldId="259"/>
            <ac:graphicFrameMk id="5" creationId="{ADC0CBDC-A151-4647-AB20-5FECB0091CD7}"/>
          </ac:graphicFrameMkLst>
        </pc:graphicFrameChg>
      </pc:sldChg>
      <pc:sldChg chg="del">
        <pc:chgData name="Scofield, John" userId="04766af8-08bf-4f27-a8a4-706beaa96b52" providerId="ADAL" clId="{4FD724E9-3FB8-4876-BFE9-B1182BCF45D3}" dt="2019-06-16T13:06:44.714" v="2" actId="2696"/>
        <pc:sldMkLst>
          <pc:docMk/>
          <pc:sldMk cId="4199723914" sldId="259"/>
        </pc:sldMkLst>
      </pc:sldChg>
      <pc:sldChg chg="delSp modSp add">
        <pc:chgData name="Scofield, John" userId="04766af8-08bf-4f27-a8a4-706beaa96b52" providerId="ADAL" clId="{4FD724E9-3FB8-4876-BFE9-B1182BCF45D3}" dt="2019-06-16T13:30:35.749" v="1174" actId="20577"/>
        <pc:sldMkLst>
          <pc:docMk/>
          <pc:sldMk cId="980288042" sldId="260"/>
        </pc:sldMkLst>
        <pc:spChg chg="del">
          <ac:chgData name="Scofield, John" userId="04766af8-08bf-4f27-a8a4-706beaa96b52" providerId="ADAL" clId="{4FD724E9-3FB8-4876-BFE9-B1182BCF45D3}" dt="2019-06-16T13:29:43.149" v="1090" actId="478"/>
          <ac:spMkLst>
            <pc:docMk/>
            <pc:sldMk cId="980288042" sldId="260"/>
            <ac:spMk id="6" creationId="{7EDCF77F-4EF2-4E38-ABFE-003B450BE482}"/>
          </ac:spMkLst>
        </pc:spChg>
        <pc:spChg chg="del">
          <ac:chgData name="Scofield, John" userId="04766af8-08bf-4f27-a8a4-706beaa96b52" providerId="ADAL" clId="{4FD724E9-3FB8-4876-BFE9-B1182BCF45D3}" dt="2019-06-16T13:29:44.819" v="1091" actId="478"/>
          <ac:spMkLst>
            <pc:docMk/>
            <pc:sldMk cId="980288042" sldId="260"/>
            <ac:spMk id="7" creationId="{31C07C40-3BAD-45E2-8DF9-A999F6D9DBCC}"/>
          </ac:spMkLst>
        </pc:spChg>
        <pc:spChg chg="del">
          <ac:chgData name="Scofield, John" userId="04766af8-08bf-4f27-a8a4-706beaa96b52" providerId="ADAL" clId="{4FD724E9-3FB8-4876-BFE9-B1182BCF45D3}" dt="2019-06-16T13:29:46.512" v="1092" actId="478"/>
          <ac:spMkLst>
            <pc:docMk/>
            <pc:sldMk cId="980288042" sldId="260"/>
            <ac:spMk id="8" creationId="{41192835-2808-4DDC-B00F-D4DD4D42DEE3}"/>
          </ac:spMkLst>
        </pc:spChg>
        <pc:spChg chg="mod">
          <ac:chgData name="Scofield, John" userId="04766af8-08bf-4f27-a8a4-706beaa96b52" providerId="ADAL" clId="{4FD724E9-3FB8-4876-BFE9-B1182BCF45D3}" dt="2019-06-16T13:30:35.749" v="1174" actId="20577"/>
          <ac:spMkLst>
            <pc:docMk/>
            <pc:sldMk cId="980288042" sldId="260"/>
            <ac:spMk id="9" creationId="{B7826007-7218-4E9E-BBC1-D597C1DA2064}"/>
          </ac:spMkLst>
        </pc:spChg>
        <pc:spChg chg="del">
          <ac:chgData name="Scofield, John" userId="04766af8-08bf-4f27-a8a4-706beaa96b52" providerId="ADAL" clId="{4FD724E9-3FB8-4876-BFE9-B1182BCF45D3}" dt="2019-06-16T13:29:16.796" v="1018" actId="478"/>
          <ac:spMkLst>
            <pc:docMk/>
            <pc:sldMk cId="980288042" sldId="260"/>
            <ac:spMk id="10" creationId="{EB6CF039-04C2-4A7A-95BA-514645FE9689}"/>
          </ac:spMkLst>
        </pc:spChg>
        <pc:spChg chg="del">
          <ac:chgData name="Scofield, John" userId="04766af8-08bf-4f27-a8a4-706beaa96b52" providerId="ADAL" clId="{4FD724E9-3FB8-4876-BFE9-B1182BCF45D3}" dt="2019-06-16T13:29:19.974" v="1019" actId="478"/>
          <ac:spMkLst>
            <pc:docMk/>
            <pc:sldMk cId="980288042" sldId="260"/>
            <ac:spMk id="11" creationId="{D239A736-DFAA-4EF1-97B4-8DBBE393CCDD}"/>
          </ac:spMkLst>
        </pc:spChg>
        <pc:spChg chg="del">
          <ac:chgData name="Scofield, John" userId="04766af8-08bf-4f27-a8a4-706beaa96b52" providerId="ADAL" clId="{4FD724E9-3FB8-4876-BFE9-B1182BCF45D3}" dt="2019-06-16T13:29:23.041" v="1020" actId="478"/>
          <ac:spMkLst>
            <pc:docMk/>
            <pc:sldMk cId="980288042" sldId="260"/>
            <ac:spMk id="12" creationId="{D9E23D86-5E9A-4866-95D4-F7D59CC0A433}"/>
          </ac:spMkLst>
        </pc:spChg>
        <pc:graphicFrameChg chg="modGraphic">
          <ac:chgData name="Scofield, John" userId="04766af8-08bf-4f27-a8a4-706beaa96b52" providerId="ADAL" clId="{4FD724E9-3FB8-4876-BFE9-B1182BCF45D3}" dt="2019-06-16T13:30:13.438" v="1107" actId="2711"/>
          <ac:graphicFrameMkLst>
            <pc:docMk/>
            <pc:sldMk cId="980288042" sldId="260"/>
            <ac:graphicFrameMk id="5" creationId="{ADC0CBDC-A151-4647-AB20-5FECB0091CD7}"/>
          </ac:graphicFrameMkLst>
        </pc:graphicFrameChg>
      </pc:sldChg>
      <pc:sldChg chg="del">
        <pc:chgData name="Scofield, John" userId="04766af8-08bf-4f27-a8a4-706beaa96b52" providerId="ADAL" clId="{4FD724E9-3FB8-4876-BFE9-B1182BCF45D3}" dt="2019-06-16T13:06:44.736" v="3" actId="2696"/>
        <pc:sldMkLst>
          <pc:docMk/>
          <pc:sldMk cId="3403241649" sldId="260"/>
        </pc:sldMkLst>
      </pc:sldChg>
      <pc:sldChg chg="addSp modSp add">
        <pc:chgData name="Scofield, John" userId="04766af8-08bf-4f27-a8a4-706beaa96b52" providerId="ADAL" clId="{4FD724E9-3FB8-4876-BFE9-B1182BCF45D3}" dt="2019-06-16T13:40:20.467" v="1638" actId="1076"/>
        <pc:sldMkLst>
          <pc:docMk/>
          <pc:sldMk cId="3584235740" sldId="261"/>
        </pc:sldMkLst>
        <pc:spChg chg="mod">
          <ac:chgData name="Scofield, John" userId="04766af8-08bf-4f27-a8a4-706beaa96b52" providerId="ADAL" clId="{4FD724E9-3FB8-4876-BFE9-B1182BCF45D3}" dt="2019-06-16T13:34:50.532" v="1212" actId="20577"/>
          <ac:spMkLst>
            <pc:docMk/>
            <pc:sldMk cId="3584235740" sldId="261"/>
            <ac:spMk id="2" creationId="{31C11288-FCC0-49D3-ACE5-ED0272B8099E}"/>
          </ac:spMkLst>
        </pc:spChg>
        <pc:spChg chg="mod">
          <ac:chgData name="Scofield, John" userId="04766af8-08bf-4f27-a8a4-706beaa96b52" providerId="ADAL" clId="{4FD724E9-3FB8-4876-BFE9-B1182BCF45D3}" dt="2019-06-16T13:37:31.100" v="1616" actId="27636"/>
          <ac:spMkLst>
            <pc:docMk/>
            <pc:sldMk cId="3584235740" sldId="261"/>
            <ac:spMk id="3" creationId="{0C658D52-3E12-4ADD-AF75-2C952661943C}"/>
          </ac:spMkLst>
        </pc:spChg>
        <pc:graphicFrameChg chg="add mod modGraphic">
          <ac:chgData name="Scofield, John" userId="04766af8-08bf-4f27-a8a4-706beaa96b52" providerId="ADAL" clId="{4FD724E9-3FB8-4876-BFE9-B1182BCF45D3}" dt="2019-06-16T13:39:04.373" v="1629" actId="403"/>
          <ac:graphicFrameMkLst>
            <pc:docMk/>
            <pc:sldMk cId="3584235740" sldId="261"/>
            <ac:graphicFrameMk id="5" creationId="{46BE60CD-8C8E-47D1-9794-B1BB6C3EB614}"/>
          </ac:graphicFrameMkLst>
        </pc:graphicFrameChg>
        <pc:cxnChg chg="add mod">
          <ac:chgData name="Scofield, John" userId="04766af8-08bf-4f27-a8a4-706beaa96b52" providerId="ADAL" clId="{4FD724E9-3FB8-4876-BFE9-B1182BCF45D3}" dt="2019-06-16T13:40:02.541" v="1632" actId="208"/>
          <ac:cxnSpMkLst>
            <pc:docMk/>
            <pc:sldMk cId="3584235740" sldId="261"/>
            <ac:cxnSpMk id="7" creationId="{2F5220A8-2053-4B2D-8CC1-98CD5390B86F}"/>
          </ac:cxnSpMkLst>
        </pc:cxnChg>
        <pc:cxnChg chg="add mod">
          <ac:chgData name="Scofield, John" userId="04766af8-08bf-4f27-a8a4-706beaa96b52" providerId="ADAL" clId="{4FD724E9-3FB8-4876-BFE9-B1182BCF45D3}" dt="2019-06-16T13:40:09.749" v="1634" actId="1076"/>
          <ac:cxnSpMkLst>
            <pc:docMk/>
            <pc:sldMk cId="3584235740" sldId="261"/>
            <ac:cxnSpMk id="8" creationId="{97118ED1-D18B-4C3F-9030-48A1F8B41DD9}"/>
          </ac:cxnSpMkLst>
        </pc:cxnChg>
        <pc:cxnChg chg="add mod">
          <ac:chgData name="Scofield, John" userId="04766af8-08bf-4f27-a8a4-706beaa96b52" providerId="ADAL" clId="{4FD724E9-3FB8-4876-BFE9-B1182BCF45D3}" dt="2019-06-16T13:40:13.632" v="1636" actId="1076"/>
          <ac:cxnSpMkLst>
            <pc:docMk/>
            <pc:sldMk cId="3584235740" sldId="261"/>
            <ac:cxnSpMk id="9" creationId="{DB5CA223-EF28-4A2D-A9FC-D201E2D13A3D}"/>
          </ac:cxnSpMkLst>
        </pc:cxnChg>
        <pc:cxnChg chg="add mod">
          <ac:chgData name="Scofield, John" userId="04766af8-08bf-4f27-a8a4-706beaa96b52" providerId="ADAL" clId="{4FD724E9-3FB8-4876-BFE9-B1182BCF45D3}" dt="2019-06-16T13:40:20.467" v="1638" actId="1076"/>
          <ac:cxnSpMkLst>
            <pc:docMk/>
            <pc:sldMk cId="3584235740" sldId="261"/>
            <ac:cxnSpMk id="10" creationId="{BE208362-6924-4F51-A546-7B645DDF4C5A}"/>
          </ac:cxnSpMkLst>
        </pc:cxnChg>
      </pc:sldChg>
      <pc:sldChg chg="del">
        <pc:chgData name="Scofield, John" userId="04766af8-08bf-4f27-a8a4-706beaa96b52" providerId="ADAL" clId="{4FD724E9-3FB8-4876-BFE9-B1182BCF45D3}" dt="2019-06-16T13:06:44.781" v="5" actId="2696"/>
        <pc:sldMkLst>
          <pc:docMk/>
          <pc:sldMk cId="3869629118" sldId="261"/>
        </pc:sldMkLst>
      </pc:sldChg>
      <pc:sldChg chg="addSp delSp modSp add">
        <pc:chgData name="Scofield, John" userId="04766af8-08bf-4f27-a8a4-706beaa96b52" providerId="ADAL" clId="{4FD724E9-3FB8-4876-BFE9-B1182BCF45D3}" dt="2019-06-16T13:51:17.712" v="1836"/>
        <pc:sldMkLst>
          <pc:docMk/>
          <pc:sldMk cId="556871336" sldId="262"/>
        </pc:sldMkLst>
        <pc:spChg chg="mod">
          <ac:chgData name="Scofield, John" userId="04766af8-08bf-4f27-a8a4-706beaa96b52" providerId="ADAL" clId="{4FD724E9-3FB8-4876-BFE9-B1182BCF45D3}" dt="2019-06-16T13:44:54.430" v="1663" actId="20577"/>
          <ac:spMkLst>
            <pc:docMk/>
            <pc:sldMk cId="556871336" sldId="262"/>
            <ac:spMk id="2" creationId="{E444CDF4-1B0D-4C21-8667-C88E58ECCCA6}"/>
          </ac:spMkLst>
        </pc:spChg>
        <pc:spChg chg="mod">
          <ac:chgData name="Scofield, John" userId="04766af8-08bf-4f27-a8a4-706beaa96b52" providerId="ADAL" clId="{4FD724E9-3FB8-4876-BFE9-B1182BCF45D3}" dt="2019-06-16T13:46:47.443" v="1720" actId="20577"/>
          <ac:spMkLst>
            <pc:docMk/>
            <pc:sldMk cId="556871336" sldId="262"/>
            <ac:spMk id="3" creationId="{DF560667-98EF-49EF-AA79-7A6614ED001B}"/>
          </ac:spMkLst>
        </pc:spChg>
        <pc:spChg chg="mod">
          <ac:chgData name="Scofield, John" userId="04766af8-08bf-4f27-a8a4-706beaa96b52" providerId="ADAL" clId="{4FD724E9-3FB8-4876-BFE9-B1182BCF45D3}" dt="2019-06-16T13:44:47.335" v="1640" actId="27636"/>
          <ac:spMkLst>
            <pc:docMk/>
            <pc:sldMk cId="556871336" sldId="262"/>
            <ac:spMk id="4" creationId="{8936DBFA-3307-4C75-BE53-7E679F181489}"/>
          </ac:spMkLst>
        </pc:spChg>
        <pc:spChg chg="add mod">
          <ac:chgData name="Scofield, John" userId="04766af8-08bf-4f27-a8a4-706beaa96b52" providerId="ADAL" clId="{4FD724E9-3FB8-4876-BFE9-B1182BCF45D3}" dt="2019-06-16T13:47:53.575" v="1792" actId="1038"/>
          <ac:spMkLst>
            <pc:docMk/>
            <pc:sldMk cId="556871336" sldId="262"/>
            <ac:spMk id="9" creationId="{A3587AF4-7DE0-4DB8-988F-8AC8C4A88B65}"/>
          </ac:spMkLst>
        </pc:spChg>
        <pc:spChg chg="add mod">
          <ac:chgData name="Scofield, John" userId="04766af8-08bf-4f27-a8a4-706beaa96b52" providerId="ADAL" clId="{4FD724E9-3FB8-4876-BFE9-B1182BCF45D3}" dt="2019-06-16T13:47:53.575" v="1792" actId="1038"/>
          <ac:spMkLst>
            <pc:docMk/>
            <pc:sldMk cId="556871336" sldId="262"/>
            <ac:spMk id="10" creationId="{4CE42FB2-296C-4FF8-8A34-1A037BE7DAE8}"/>
          </ac:spMkLst>
        </pc:spChg>
        <pc:spChg chg="add mod">
          <ac:chgData name="Scofield, John" userId="04766af8-08bf-4f27-a8a4-706beaa96b52" providerId="ADAL" clId="{4FD724E9-3FB8-4876-BFE9-B1182BCF45D3}" dt="2019-06-16T13:48:30.077" v="1797" actId="1076"/>
          <ac:spMkLst>
            <pc:docMk/>
            <pc:sldMk cId="556871336" sldId="262"/>
            <ac:spMk id="13" creationId="{AA18F7ED-C543-4C41-B921-C6A7AE82E3DD}"/>
          </ac:spMkLst>
        </pc:spChg>
        <pc:spChg chg="add mod">
          <ac:chgData name="Scofield, John" userId="04766af8-08bf-4f27-a8a4-706beaa96b52" providerId="ADAL" clId="{4FD724E9-3FB8-4876-BFE9-B1182BCF45D3}" dt="2019-06-16T13:48:44.114" v="1799" actId="1076"/>
          <ac:spMkLst>
            <pc:docMk/>
            <pc:sldMk cId="556871336" sldId="262"/>
            <ac:spMk id="15" creationId="{F9D74DE9-1952-4820-AFD3-47E472E65221}"/>
          </ac:spMkLst>
        </pc:spChg>
        <pc:spChg chg="add mod">
          <ac:chgData name="Scofield, John" userId="04766af8-08bf-4f27-a8a4-706beaa96b52" providerId="ADAL" clId="{4FD724E9-3FB8-4876-BFE9-B1182BCF45D3}" dt="2019-06-16T13:49:00.897" v="1800" actId="11529"/>
          <ac:spMkLst>
            <pc:docMk/>
            <pc:sldMk cId="556871336" sldId="262"/>
            <ac:spMk id="16" creationId="{9FC81A11-0ADB-4676-ABF6-13B7FE1E4FB3}"/>
          </ac:spMkLst>
        </pc:spChg>
        <pc:spChg chg="add mod">
          <ac:chgData name="Scofield, John" userId="04766af8-08bf-4f27-a8a4-706beaa96b52" providerId="ADAL" clId="{4FD724E9-3FB8-4876-BFE9-B1182BCF45D3}" dt="2019-06-16T13:49:23.435" v="1819" actId="114"/>
          <ac:spMkLst>
            <pc:docMk/>
            <pc:sldMk cId="556871336" sldId="262"/>
            <ac:spMk id="17" creationId="{7477BEE1-F086-4B84-A58A-A7462A54CD5D}"/>
          </ac:spMkLst>
        </pc:spChg>
        <pc:spChg chg="add mod">
          <ac:chgData name="Scofield, John" userId="04766af8-08bf-4f27-a8a4-706beaa96b52" providerId="ADAL" clId="{4FD724E9-3FB8-4876-BFE9-B1182BCF45D3}" dt="2019-06-16T13:49:41.658" v="1834" actId="20577"/>
          <ac:spMkLst>
            <pc:docMk/>
            <pc:sldMk cId="556871336" sldId="262"/>
            <ac:spMk id="18" creationId="{85F0CC7B-7051-4509-8EA8-4BB945B58C30}"/>
          </ac:spMkLst>
        </pc:spChg>
        <pc:spChg chg="add del">
          <ac:chgData name="Scofield, John" userId="04766af8-08bf-4f27-a8a4-706beaa96b52" providerId="ADAL" clId="{4FD724E9-3FB8-4876-BFE9-B1182BCF45D3}" dt="2019-06-16T13:51:17.712" v="1836"/>
          <ac:spMkLst>
            <pc:docMk/>
            <pc:sldMk cId="556871336" sldId="262"/>
            <ac:spMk id="19" creationId="{671A08FB-886D-4883-BD20-2CA19BC612E1}"/>
          </ac:spMkLst>
        </pc:spChg>
        <pc:picChg chg="add mod">
          <ac:chgData name="Scofield, John" userId="04766af8-08bf-4f27-a8a4-706beaa96b52" providerId="ADAL" clId="{4FD724E9-3FB8-4876-BFE9-B1182BCF45D3}" dt="2019-06-16T13:47:53.575" v="1792" actId="1038"/>
          <ac:picMkLst>
            <pc:docMk/>
            <pc:sldMk cId="556871336" sldId="262"/>
            <ac:picMk id="5" creationId="{96108635-833A-4D34-9166-7EB3C66D5801}"/>
          </ac:picMkLst>
        </pc:picChg>
        <pc:picChg chg="add mod">
          <ac:chgData name="Scofield, John" userId="04766af8-08bf-4f27-a8a4-706beaa96b52" providerId="ADAL" clId="{4FD724E9-3FB8-4876-BFE9-B1182BCF45D3}" dt="2019-06-16T13:47:53.575" v="1792" actId="1038"/>
          <ac:picMkLst>
            <pc:docMk/>
            <pc:sldMk cId="556871336" sldId="262"/>
            <ac:picMk id="6" creationId="{2377BA21-1632-4BAC-BAC7-5F093DCDD8C7}"/>
          </ac:picMkLst>
        </pc:picChg>
        <pc:picChg chg="add mod">
          <ac:chgData name="Scofield, John" userId="04766af8-08bf-4f27-a8a4-706beaa96b52" providerId="ADAL" clId="{4FD724E9-3FB8-4876-BFE9-B1182BCF45D3}" dt="2019-06-16T13:47:53.575" v="1792" actId="1038"/>
          <ac:picMkLst>
            <pc:docMk/>
            <pc:sldMk cId="556871336" sldId="262"/>
            <ac:picMk id="7" creationId="{FFE3D8F0-1EEC-43A3-8DA1-7A5352B6D2CB}"/>
          </ac:picMkLst>
        </pc:picChg>
        <pc:picChg chg="add mod">
          <ac:chgData name="Scofield, John" userId="04766af8-08bf-4f27-a8a4-706beaa96b52" providerId="ADAL" clId="{4FD724E9-3FB8-4876-BFE9-B1182BCF45D3}" dt="2019-06-16T13:47:53.575" v="1792" actId="1038"/>
          <ac:picMkLst>
            <pc:docMk/>
            <pc:sldMk cId="556871336" sldId="262"/>
            <ac:picMk id="8" creationId="{5B13C769-4250-43B8-BBCA-328DB72C3DB1}"/>
          </ac:picMkLst>
        </pc:picChg>
        <pc:picChg chg="add mod">
          <ac:chgData name="Scofield, John" userId="04766af8-08bf-4f27-a8a4-706beaa96b52" providerId="ADAL" clId="{4FD724E9-3FB8-4876-BFE9-B1182BCF45D3}" dt="2019-06-16T13:48:07.469" v="1795" actId="1076"/>
          <ac:picMkLst>
            <pc:docMk/>
            <pc:sldMk cId="556871336" sldId="262"/>
            <ac:picMk id="11" creationId="{E01D0092-7B8A-467F-9849-8090456387A7}"/>
          </ac:picMkLst>
        </pc:picChg>
        <pc:picChg chg="add mod">
          <ac:chgData name="Scofield, John" userId="04766af8-08bf-4f27-a8a4-706beaa96b52" providerId="ADAL" clId="{4FD724E9-3FB8-4876-BFE9-B1182BCF45D3}" dt="2019-06-16T13:48:30.077" v="1797" actId="1076"/>
          <ac:picMkLst>
            <pc:docMk/>
            <pc:sldMk cId="556871336" sldId="262"/>
            <ac:picMk id="12" creationId="{471410F3-3335-43D8-B483-EF4A7C5A703B}"/>
          </ac:picMkLst>
        </pc:picChg>
        <pc:picChg chg="add mod">
          <ac:chgData name="Scofield, John" userId="04766af8-08bf-4f27-a8a4-706beaa96b52" providerId="ADAL" clId="{4FD724E9-3FB8-4876-BFE9-B1182BCF45D3}" dt="2019-06-16T13:48:44.114" v="1799" actId="1076"/>
          <ac:picMkLst>
            <pc:docMk/>
            <pc:sldMk cId="556871336" sldId="262"/>
            <ac:picMk id="14" creationId="{EA1BF363-AAEE-4559-B6DE-B02AB5E3D8DB}"/>
          </ac:picMkLst>
        </pc:picChg>
      </pc:sldChg>
      <pc:sldChg chg="del">
        <pc:chgData name="Scofield, John" userId="04766af8-08bf-4f27-a8a4-706beaa96b52" providerId="ADAL" clId="{4FD724E9-3FB8-4876-BFE9-B1182BCF45D3}" dt="2019-06-16T13:06:44.760" v="4" actId="2696"/>
        <pc:sldMkLst>
          <pc:docMk/>
          <pc:sldMk cId="1790635504" sldId="262"/>
        </pc:sldMkLst>
      </pc:sldChg>
      <pc:sldChg chg="del">
        <pc:chgData name="Scofield, John" userId="04766af8-08bf-4f27-a8a4-706beaa96b52" providerId="ADAL" clId="{4FD724E9-3FB8-4876-BFE9-B1182BCF45D3}" dt="2019-06-16T13:06:44.801" v="6" actId="2696"/>
        <pc:sldMkLst>
          <pc:docMk/>
          <pc:sldMk cId="546204376" sldId="263"/>
        </pc:sldMkLst>
      </pc:sldChg>
      <pc:sldChg chg="delSp modSp add modAnim">
        <pc:chgData name="Scofield, John" userId="04766af8-08bf-4f27-a8a4-706beaa96b52" providerId="ADAL" clId="{4FD724E9-3FB8-4876-BFE9-B1182BCF45D3}" dt="2019-06-16T19:00:48.787" v="6062"/>
        <pc:sldMkLst>
          <pc:docMk/>
          <pc:sldMk cId="1742988442" sldId="263"/>
        </pc:sldMkLst>
        <pc:spChg chg="mod">
          <ac:chgData name="Scofield, John" userId="04766af8-08bf-4f27-a8a4-706beaa96b52" providerId="ADAL" clId="{4FD724E9-3FB8-4876-BFE9-B1182BCF45D3}" dt="2019-06-16T13:52:28.992" v="2035" actId="1076"/>
          <ac:spMkLst>
            <pc:docMk/>
            <pc:sldMk cId="1742988442" sldId="263"/>
            <ac:spMk id="3" creationId="{DF560667-98EF-49EF-AA79-7A6614ED001B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9" creationId="{A3587AF4-7DE0-4DB8-988F-8AC8C4A88B65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10" creationId="{4CE42FB2-296C-4FF8-8A34-1A037BE7DAE8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13" creationId="{AA18F7ED-C543-4C41-B921-C6A7AE82E3DD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15" creationId="{F9D74DE9-1952-4820-AFD3-47E472E65221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16" creationId="{9FC81A11-0ADB-4676-ABF6-13B7FE1E4FB3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17" creationId="{7477BEE1-F086-4B84-A58A-A7462A54CD5D}"/>
          </ac:spMkLst>
        </pc:spChg>
        <pc:spChg chg="del">
          <ac:chgData name="Scofield, John" userId="04766af8-08bf-4f27-a8a4-706beaa96b52" providerId="ADAL" clId="{4FD724E9-3FB8-4876-BFE9-B1182BCF45D3}" dt="2019-06-16T13:51:28.005" v="1838" actId="478"/>
          <ac:spMkLst>
            <pc:docMk/>
            <pc:sldMk cId="1742988442" sldId="263"/>
            <ac:spMk id="18" creationId="{85F0CC7B-7051-4509-8EA8-4BB945B58C30}"/>
          </ac:spMkLst>
        </pc:sp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5" creationId="{96108635-833A-4D34-9166-7EB3C66D5801}"/>
          </ac:picMkLst>
        </pc:pic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6" creationId="{2377BA21-1632-4BAC-BAC7-5F093DCDD8C7}"/>
          </ac:picMkLst>
        </pc:pic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7" creationId="{FFE3D8F0-1EEC-43A3-8DA1-7A5352B6D2CB}"/>
          </ac:picMkLst>
        </pc:pic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8" creationId="{5B13C769-4250-43B8-BBCA-328DB72C3DB1}"/>
          </ac:picMkLst>
        </pc:pic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11" creationId="{E01D0092-7B8A-467F-9849-8090456387A7}"/>
          </ac:picMkLst>
        </pc:pic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12" creationId="{471410F3-3335-43D8-B483-EF4A7C5A703B}"/>
          </ac:picMkLst>
        </pc:picChg>
        <pc:picChg chg="del">
          <ac:chgData name="Scofield, John" userId="04766af8-08bf-4f27-a8a4-706beaa96b52" providerId="ADAL" clId="{4FD724E9-3FB8-4876-BFE9-B1182BCF45D3}" dt="2019-06-16T13:51:28.005" v="1838" actId="478"/>
          <ac:picMkLst>
            <pc:docMk/>
            <pc:sldMk cId="1742988442" sldId="263"/>
            <ac:picMk id="14" creationId="{EA1BF363-AAEE-4559-B6DE-B02AB5E3D8DB}"/>
          </ac:picMkLst>
        </pc:picChg>
      </pc:sldChg>
      <pc:sldChg chg="addSp delSp modSp add">
        <pc:chgData name="Scofield, John" userId="04766af8-08bf-4f27-a8a4-706beaa96b52" providerId="ADAL" clId="{4FD724E9-3FB8-4876-BFE9-B1182BCF45D3}" dt="2019-06-16T14:21:17.075" v="2716" actId="1076"/>
        <pc:sldMkLst>
          <pc:docMk/>
          <pc:sldMk cId="439961822" sldId="264"/>
        </pc:sldMkLst>
        <pc:spChg chg="mod">
          <ac:chgData name="Scofield, John" userId="04766af8-08bf-4f27-a8a4-706beaa96b52" providerId="ADAL" clId="{4FD724E9-3FB8-4876-BFE9-B1182BCF45D3}" dt="2019-06-16T14:08:11.215" v="2050" actId="20577"/>
          <ac:spMkLst>
            <pc:docMk/>
            <pc:sldMk cId="439961822" sldId="264"/>
            <ac:spMk id="2" creationId="{46D14D2D-2AEC-48E9-A5DC-C11875B13EBF}"/>
          </ac:spMkLst>
        </pc:spChg>
        <pc:spChg chg="mod">
          <ac:chgData name="Scofield, John" userId="04766af8-08bf-4f27-a8a4-706beaa96b52" providerId="ADAL" clId="{4FD724E9-3FB8-4876-BFE9-B1182BCF45D3}" dt="2019-06-16T14:21:17.075" v="2716" actId="1076"/>
          <ac:spMkLst>
            <pc:docMk/>
            <pc:sldMk cId="439961822" sldId="264"/>
            <ac:spMk id="3" creationId="{20C57F7D-3FB8-452B-9012-DB5C627EEE1C}"/>
          </ac:spMkLst>
        </pc:spChg>
        <pc:spChg chg="mod">
          <ac:chgData name="Scofield, John" userId="04766af8-08bf-4f27-a8a4-706beaa96b52" providerId="ADAL" clId="{4FD724E9-3FB8-4876-BFE9-B1182BCF45D3}" dt="2019-06-16T14:08:07.591" v="2037" actId="27636"/>
          <ac:spMkLst>
            <pc:docMk/>
            <pc:sldMk cId="439961822" sldId="264"/>
            <ac:spMk id="4" creationId="{5E981219-1E1D-49B6-9B15-259FDC5D38CF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5" creationId="{69B17E9C-0734-40BD-BFD2-31D1D34C526D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6" creationId="{FA88DC0F-0851-4F06-9843-52244D18EB23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7" creationId="{E036D53E-4604-42D3-AE86-7975FB2BE80A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8" creationId="{E94D8857-EA24-4BB2-8E12-BF248A8F4671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9" creationId="{2ADFA848-66A9-4339-8189-D10FC6029CA4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10" creationId="{B0139AF4-4933-43D2-86E0-3774F28626DE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11" creationId="{DA561754-9C0E-4A46-9ED8-A7EF3B93784C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12" creationId="{4FCAA982-873F-44FB-81D2-DB365E6BA4F1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25" creationId="{1D79735D-5A66-4DFA-9D03-42CDC4BFEF5D}"/>
          </ac:spMkLst>
        </pc:spChg>
        <pc:spChg chg="add mod">
          <ac:chgData name="Scofield, John" userId="04766af8-08bf-4f27-a8a4-706beaa96b52" providerId="ADAL" clId="{4FD724E9-3FB8-4876-BFE9-B1182BCF45D3}" dt="2019-06-16T14:21:05.323" v="2715" actId="1035"/>
          <ac:spMkLst>
            <pc:docMk/>
            <pc:sldMk cId="439961822" sldId="264"/>
            <ac:spMk id="26" creationId="{01A268E9-D306-48BB-A584-08F6892D0196}"/>
          </ac:spMkLst>
        </pc:sp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14" creationId="{6ED64606-A8A4-4281-A2ED-2080E1C7A198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15" creationId="{2CADFB36-091A-4660-99FB-209445C7A2D6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16" creationId="{CF6EC585-850F-48FD-957D-BD69FC9C1DB4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17" creationId="{2A403BCD-3A4C-4EC4-B81A-C16C97D071CA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18" creationId="{D9A5F701-1814-40DD-A4DF-10D584D32307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19" creationId="{BD58D2C4-3D49-487B-983A-FF0D20E39F09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20" creationId="{A1E1C7DD-F054-411C-A444-37184FE3C18C}"/>
          </ac:cxnSpMkLst>
        </pc:cxnChg>
        <pc:cxnChg chg="add mod">
          <ac:chgData name="Scofield, John" userId="04766af8-08bf-4f27-a8a4-706beaa96b52" providerId="ADAL" clId="{4FD724E9-3FB8-4876-BFE9-B1182BCF45D3}" dt="2019-06-16T14:21:05.323" v="2715" actId="1035"/>
          <ac:cxnSpMkLst>
            <pc:docMk/>
            <pc:sldMk cId="439961822" sldId="264"/>
            <ac:cxnSpMk id="21" creationId="{73FF87AC-95E7-4F71-93BF-EE7083206539}"/>
          </ac:cxnSpMkLst>
        </pc:cxnChg>
        <pc:cxnChg chg="add del mod">
          <ac:chgData name="Scofield, John" userId="04766af8-08bf-4f27-a8a4-706beaa96b52" providerId="ADAL" clId="{4FD724E9-3FB8-4876-BFE9-B1182BCF45D3}" dt="2019-06-16T14:15:08.971" v="2493" actId="11529"/>
          <ac:cxnSpMkLst>
            <pc:docMk/>
            <pc:sldMk cId="439961822" sldId="264"/>
            <ac:cxnSpMk id="23" creationId="{C1D43748-0646-48BC-808C-417C68F705C9}"/>
          </ac:cxnSpMkLst>
        </pc:cxnChg>
      </pc:sldChg>
      <pc:sldChg chg="del">
        <pc:chgData name="Scofield, John" userId="04766af8-08bf-4f27-a8a4-706beaa96b52" providerId="ADAL" clId="{4FD724E9-3FB8-4876-BFE9-B1182BCF45D3}" dt="2019-06-16T13:06:44.826" v="7" actId="2696"/>
        <pc:sldMkLst>
          <pc:docMk/>
          <pc:sldMk cId="1886548522" sldId="264"/>
        </pc:sldMkLst>
      </pc:sldChg>
      <pc:sldChg chg="addSp delSp modSp add">
        <pc:chgData name="Scofield, John" userId="04766af8-08bf-4f27-a8a4-706beaa96b52" providerId="ADAL" clId="{4FD724E9-3FB8-4876-BFE9-B1182BCF45D3}" dt="2019-06-16T14:38:32.907" v="2971" actId="1582"/>
        <pc:sldMkLst>
          <pc:docMk/>
          <pc:sldMk cId="1259204003" sldId="265"/>
        </pc:sldMkLst>
        <pc:spChg chg="mod">
          <ac:chgData name="Scofield, John" userId="04766af8-08bf-4f27-a8a4-706beaa96b52" providerId="ADAL" clId="{4FD724E9-3FB8-4876-BFE9-B1182BCF45D3}" dt="2019-06-16T14:22:45.401" v="2732" actId="20577"/>
          <ac:spMkLst>
            <pc:docMk/>
            <pc:sldMk cId="1259204003" sldId="265"/>
            <ac:spMk id="2" creationId="{55D35BE8-E1BA-481A-8519-D8B03DCAFA9E}"/>
          </ac:spMkLst>
        </pc:spChg>
        <pc:spChg chg="mod">
          <ac:chgData name="Scofield, John" userId="04766af8-08bf-4f27-a8a4-706beaa96b52" providerId="ADAL" clId="{4FD724E9-3FB8-4876-BFE9-B1182BCF45D3}" dt="2019-06-16T14:31:57.838" v="2855" actId="14100"/>
          <ac:spMkLst>
            <pc:docMk/>
            <pc:sldMk cId="1259204003" sldId="265"/>
            <ac:spMk id="3" creationId="{DE9529E5-693E-4721-B256-69C5B9C15716}"/>
          </ac:spMkLst>
        </pc:spChg>
        <pc:spChg chg="mod">
          <ac:chgData name="Scofield, John" userId="04766af8-08bf-4f27-a8a4-706beaa96b52" providerId="ADAL" clId="{4FD724E9-3FB8-4876-BFE9-B1182BCF45D3}" dt="2019-06-16T14:19:31.542" v="2539" actId="27636"/>
          <ac:spMkLst>
            <pc:docMk/>
            <pc:sldMk cId="1259204003" sldId="265"/>
            <ac:spMk id="4" creationId="{592666DB-605E-482F-A7BB-EE21CF243E15}"/>
          </ac:spMkLst>
        </pc:spChg>
        <pc:spChg chg="add mod">
          <ac:chgData name="Scofield, John" userId="04766af8-08bf-4f27-a8a4-706beaa96b52" providerId="ADAL" clId="{4FD724E9-3FB8-4876-BFE9-B1182BCF45D3}" dt="2019-06-16T14:32:11.060" v="2859" actId="20577"/>
          <ac:spMkLst>
            <pc:docMk/>
            <pc:sldMk cId="1259204003" sldId="265"/>
            <ac:spMk id="5" creationId="{558268C7-9891-4A56-8D48-4FFD065B2064}"/>
          </ac:spMkLst>
        </pc:spChg>
        <pc:spChg chg="add mod">
          <ac:chgData name="Scofield, John" userId="04766af8-08bf-4f27-a8a4-706beaa96b52" providerId="ADAL" clId="{4FD724E9-3FB8-4876-BFE9-B1182BCF45D3}" dt="2019-06-16T14:32:39.232" v="2873" actId="20577"/>
          <ac:spMkLst>
            <pc:docMk/>
            <pc:sldMk cId="1259204003" sldId="265"/>
            <ac:spMk id="6" creationId="{FE6095A1-2FDC-44A4-B8E5-AF53A0EEE832}"/>
          </ac:spMkLst>
        </pc:spChg>
        <pc:spChg chg="add mod">
          <ac:chgData name="Scofield, John" userId="04766af8-08bf-4f27-a8a4-706beaa96b52" providerId="ADAL" clId="{4FD724E9-3FB8-4876-BFE9-B1182BCF45D3}" dt="2019-06-16T14:32:42.909" v="2879" actId="20577"/>
          <ac:spMkLst>
            <pc:docMk/>
            <pc:sldMk cId="1259204003" sldId="265"/>
            <ac:spMk id="7" creationId="{A09B215A-8173-4525-9334-0963A714FCC5}"/>
          </ac:spMkLst>
        </pc:spChg>
        <pc:spChg chg="add mod">
          <ac:chgData name="Scofield, John" userId="04766af8-08bf-4f27-a8a4-706beaa96b52" providerId="ADAL" clId="{4FD724E9-3FB8-4876-BFE9-B1182BCF45D3}" dt="2019-06-16T14:32:47.547" v="2887" actId="20577"/>
          <ac:spMkLst>
            <pc:docMk/>
            <pc:sldMk cId="1259204003" sldId="265"/>
            <ac:spMk id="8" creationId="{5775F668-1536-4344-A623-362F99916D76}"/>
          </ac:spMkLst>
        </pc:spChg>
        <pc:spChg chg="add mod">
          <ac:chgData name="Scofield, John" userId="04766af8-08bf-4f27-a8a4-706beaa96b52" providerId="ADAL" clId="{4FD724E9-3FB8-4876-BFE9-B1182BCF45D3}" dt="2019-06-16T14:32:52.266" v="2893" actId="20577"/>
          <ac:spMkLst>
            <pc:docMk/>
            <pc:sldMk cId="1259204003" sldId="265"/>
            <ac:spMk id="9" creationId="{7E32BC9E-07C3-4E0D-863D-0BF26F3B5087}"/>
          </ac:spMkLst>
        </pc:spChg>
        <pc:spChg chg="add mod">
          <ac:chgData name="Scofield, John" userId="04766af8-08bf-4f27-a8a4-706beaa96b52" providerId="ADAL" clId="{4FD724E9-3FB8-4876-BFE9-B1182BCF45D3}" dt="2019-06-16T14:32:55.877" v="2899" actId="20577"/>
          <ac:spMkLst>
            <pc:docMk/>
            <pc:sldMk cId="1259204003" sldId="265"/>
            <ac:spMk id="10" creationId="{25999843-C2C6-4663-940E-36BA66110D59}"/>
          </ac:spMkLst>
        </pc:spChg>
        <pc:spChg chg="add mod">
          <ac:chgData name="Scofield, John" userId="04766af8-08bf-4f27-a8a4-706beaa96b52" providerId="ADAL" clId="{4FD724E9-3FB8-4876-BFE9-B1182BCF45D3}" dt="2019-06-16T14:35:27.630" v="2909" actId="207"/>
          <ac:spMkLst>
            <pc:docMk/>
            <pc:sldMk cId="1259204003" sldId="265"/>
            <ac:spMk id="11" creationId="{5A84A5B1-BA88-48DD-BD00-8A523A2C3EA7}"/>
          </ac:spMkLst>
        </pc:spChg>
        <pc:spChg chg="add mod">
          <ac:chgData name="Scofield, John" userId="04766af8-08bf-4f27-a8a4-706beaa96b52" providerId="ADAL" clId="{4FD724E9-3FB8-4876-BFE9-B1182BCF45D3}" dt="2019-06-16T14:35:43.458" v="2914" actId="1076"/>
          <ac:spMkLst>
            <pc:docMk/>
            <pc:sldMk cId="1259204003" sldId="265"/>
            <ac:spMk id="12" creationId="{6A1DC8A9-6739-4169-BBAA-E542C2B2F8ED}"/>
          </ac:spMkLst>
        </pc:spChg>
        <pc:spChg chg="add mod">
          <ac:chgData name="Scofield, John" userId="04766af8-08bf-4f27-a8a4-706beaa96b52" providerId="ADAL" clId="{4FD724E9-3FB8-4876-BFE9-B1182BCF45D3}" dt="2019-06-16T14:35:52.028" v="2915" actId="1076"/>
          <ac:spMkLst>
            <pc:docMk/>
            <pc:sldMk cId="1259204003" sldId="265"/>
            <ac:spMk id="13" creationId="{9715A234-565D-4862-A793-24B2EAF99FAF}"/>
          </ac:spMkLst>
        </pc:spChg>
        <pc:spChg chg="add mod">
          <ac:chgData name="Scofield, John" userId="04766af8-08bf-4f27-a8a4-706beaa96b52" providerId="ADAL" clId="{4FD724E9-3FB8-4876-BFE9-B1182BCF45D3}" dt="2019-06-16T14:35:59.528" v="2917" actId="1076"/>
          <ac:spMkLst>
            <pc:docMk/>
            <pc:sldMk cId="1259204003" sldId="265"/>
            <ac:spMk id="14" creationId="{FF70045E-B16B-4A78-9450-62F2BE0A8A31}"/>
          </ac:spMkLst>
        </pc:spChg>
        <pc:spChg chg="add mod">
          <ac:chgData name="Scofield, John" userId="04766af8-08bf-4f27-a8a4-706beaa96b52" providerId="ADAL" clId="{4FD724E9-3FB8-4876-BFE9-B1182BCF45D3}" dt="2019-06-16T14:36:04.678" v="2919" actId="1076"/>
          <ac:spMkLst>
            <pc:docMk/>
            <pc:sldMk cId="1259204003" sldId="265"/>
            <ac:spMk id="15" creationId="{76315408-A9AF-4D9B-AE5A-FC53E2C3BCCC}"/>
          </ac:spMkLst>
        </pc:spChg>
        <pc:spChg chg="add mod">
          <ac:chgData name="Scofield, John" userId="04766af8-08bf-4f27-a8a4-706beaa96b52" providerId="ADAL" clId="{4FD724E9-3FB8-4876-BFE9-B1182BCF45D3}" dt="2019-06-16T14:36:11.959" v="2921" actId="1076"/>
          <ac:spMkLst>
            <pc:docMk/>
            <pc:sldMk cId="1259204003" sldId="265"/>
            <ac:spMk id="16" creationId="{009304F0-0B3C-4EE4-9E80-FB612936880A}"/>
          </ac:spMkLst>
        </pc:spChg>
        <pc:spChg chg="add mod">
          <ac:chgData name="Scofield, John" userId="04766af8-08bf-4f27-a8a4-706beaa96b52" providerId="ADAL" clId="{4FD724E9-3FB8-4876-BFE9-B1182BCF45D3}" dt="2019-06-16T14:36:30.397" v="2923" actId="1076"/>
          <ac:spMkLst>
            <pc:docMk/>
            <pc:sldMk cId="1259204003" sldId="265"/>
            <ac:spMk id="17" creationId="{0ECE7BB8-4E4B-4D1F-8564-1B7FF59CCB66}"/>
          </ac:spMkLst>
        </pc:spChg>
        <pc:spChg chg="add mod">
          <ac:chgData name="Scofield, John" userId="04766af8-08bf-4f27-a8a4-706beaa96b52" providerId="ADAL" clId="{4FD724E9-3FB8-4876-BFE9-B1182BCF45D3}" dt="2019-06-16T14:36:36.507" v="2925" actId="1076"/>
          <ac:spMkLst>
            <pc:docMk/>
            <pc:sldMk cId="1259204003" sldId="265"/>
            <ac:spMk id="18" creationId="{7D2467F7-458A-4060-B744-98B16D759D3C}"/>
          </ac:spMkLst>
        </pc:spChg>
        <pc:spChg chg="add mod">
          <ac:chgData name="Scofield, John" userId="04766af8-08bf-4f27-a8a4-706beaa96b52" providerId="ADAL" clId="{4FD724E9-3FB8-4876-BFE9-B1182BCF45D3}" dt="2019-06-16T14:36:41.107" v="2927" actId="1076"/>
          <ac:spMkLst>
            <pc:docMk/>
            <pc:sldMk cId="1259204003" sldId="265"/>
            <ac:spMk id="19" creationId="{979C694A-FB1B-4E59-BFC7-0FC336EA156D}"/>
          </ac:spMkLst>
        </pc:spChg>
        <pc:spChg chg="add mod">
          <ac:chgData name="Scofield, John" userId="04766af8-08bf-4f27-a8a4-706beaa96b52" providerId="ADAL" clId="{4FD724E9-3FB8-4876-BFE9-B1182BCF45D3}" dt="2019-06-16T14:36:47.287" v="2929" actId="1076"/>
          <ac:spMkLst>
            <pc:docMk/>
            <pc:sldMk cId="1259204003" sldId="265"/>
            <ac:spMk id="20" creationId="{6B88EC3C-F1D4-4B6C-BC5D-44CD2660A538}"/>
          </ac:spMkLst>
        </pc:spChg>
        <pc:spChg chg="add mod">
          <ac:chgData name="Scofield, John" userId="04766af8-08bf-4f27-a8a4-706beaa96b52" providerId="ADAL" clId="{4FD724E9-3FB8-4876-BFE9-B1182BCF45D3}" dt="2019-06-16T14:36:53.928" v="2931" actId="1076"/>
          <ac:spMkLst>
            <pc:docMk/>
            <pc:sldMk cId="1259204003" sldId="265"/>
            <ac:spMk id="21" creationId="{C5B18B22-B1CD-445E-88A8-ABF089C9CC66}"/>
          </ac:spMkLst>
        </pc:spChg>
        <pc:spChg chg="add mod">
          <ac:chgData name="Scofield, John" userId="04766af8-08bf-4f27-a8a4-706beaa96b52" providerId="ADAL" clId="{4FD724E9-3FB8-4876-BFE9-B1182BCF45D3}" dt="2019-06-16T14:36:58.517" v="2933" actId="1076"/>
          <ac:spMkLst>
            <pc:docMk/>
            <pc:sldMk cId="1259204003" sldId="265"/>
            <ac:spMk id="22" creationId="{E104A051-E603-4E06-B26E-42992CA1585A}"/>
          </ac:spMkLst>
        </pc:spChg>
        <pc:spChg chg="add mod">
          <ac:chgData name="Scofield, John" userId="04766af8-08bf-4f27-a8a4-706beaa96b52" providerId="ADAL" clId="{4FD724E9-3FB8-4876-BFE9-B1182BCF45D3}" dt="2019-06-16T14:37:41.208" v="2963" actId="1076"/>
          <ac:spMkLst>
            <pc:docMk/>
            <pc:sldMk cId="1259204003" sldId="265"/>
            <ac:spMk id="23" creationId="{9574C16F-E4B9-4D8A-9545-DE312DDE4292}"/>
          </ac:spMkLst>
        </pc:spChg>
        <pc:spChg chg="add del mod">
          <ac:chgData name="Scofield, John" userId="04766af8-08bf-4f27-a8a4-706beaa96b52" providerId="ADAL" clId="{4FD724E9-3FB8-4876-BFE9-B1182BCF45D3}" dt="2019-06-16T14:37:58.995" v="2968" actId="478"/>
          <ac:spMkLst>
            <pc:docMk/>
            <pc:sldMk cId="1259204003" sldId="265"/>
            <ac:spMk id="24" creationId="{AF74DD1B-188C-403B-9DEA-4527336B5FCD}"/>
          </ac:spMkLst>
        </pc:spChg>
        <pc:spChg chg="add mod">
          <ac:chgData name="Scofield, John" userId="04766af8-08bf-4f27-a8a4-706beaa96b52" providerId="ADAL" clId="{4FD724E9-3FB8-4876-BFE9-B1182BCF45D3}" dt="2019-06-16T14:38:32.907" v="2971" actId="1582"/>
          <ac:spMkLst>
            <pc:docMk/>
            <pc:sldMk cId="1259204003" sldId="265"/>
            <ac:spMk id="25" creationId="{AF72C4CB-9F02-4D3E-90D2-DEA5897AA8CB}"/>
          </ac:spMkLst>
        </pc:spChg>
      </pc:sldChg>
      <pc:sldChg chg="del">
        <pc:chgData name="Scofield, John" userId="04766af8-08bf-4f27-a8a4-706beaa96b52" providerId="ADAL" clId="{4FD724E9-3FB8-4876-BFE9-B1182BCF45D3}" dt="2019-06-16T13:06:44.836" v="8" actId="2696"/>
        <pc:sldMkLst>
          <pc:docMk/>
          <pc:sldMk cId="2897034607" sldId="265"/>
        </pc:sldMkLst>
      </pc:sldChg>
      <pc:sldChg chg="addSp modSp add">
        <pc:chgData name="Scofield, John" userId="04766af8-08bf-4f27-a8a4-706beaa96b52" providerId="ADAL" clId="{4FD724E9-3FB8-4876-BFE9-B1182BCF45D3}" dt="2019-06-16T14:46:39.318" v="3060" actId="1076"/>
        <pc:sldMkLst>
          <pc:docMk/>
          <pc:sldMk cId="1198684395" sldId="266"/>
        </pc:sldMkLst>
        <pc:spChg chg="mod">
          <ac:chgData name="Scofield, John" userId="04766af8-08bf-4f27-a8a4-706beaa96b52" providerId="ADAL" clId="{4FD724E9-3FB8-4876-BFE9-B1182BCF45D3}" dt="2019-06-16T14:40:18.936" v="2989" actId="20577"/>
          <ac:spMkLst>
            <pc:docMk/>
            <pc:sldMk cId="1198684395" sldId="266"/>
            <ac:spMk id="2" creationId="{BC58FD1B-4EC0-44AE-98B2-89F38BDFF5AA}"/>
          </ac:spMkLst>
        </pc:spChg>
        <pc:spChg chg="mod">
          <ac:chgData name="Scofield, John" userId="04766af8-08bf-4f27-a8a4-706beaa96b52" providerId="ADAL" clId="{4FD724E9-3FB8-4876-BFE9-B1182BCF45D3}" dt="2019-06-16T14:44:14.958" v="3006" actId="14100"/>
          <ac:spMkLst>
            <pc:docMk/>
            <pc:sldMk cId="1198684395" sldId="266"/>
            <ac:spMk id="3" creationId="{166F9D32-575F-4A3B-BE2F-442435ADF9C3}"/>
          </ac:spMkLst>
        </pc:spChg>
        <pc:spChg chg="mod">
          <ac:chgData name="Scofield, John" userId="04766af8-08bf-4f27-a8a4-706beaa96b52" providerId="ADAL" clId="{4FD724E9-3FB8-4876-BFE9-B1182BCF45D3}" dt="2019-06-16T14:40:15.771" v="2973" actId="27636"/>
          <ac:spMkLst>
            <pc:docMk/>
            <pc:sldMk cId="1198684395" sldId="266"/>
            <ac:spMk id="4" creationId="{73CF0239-B38D-475F-A8D2-16707BA82D6B}"/>
          </ac:spMkLst>
        </pc:spChg>
        <pc:spChg chg="add mod">
          <ac:chgData name="Scofield, John" userId="04766af8-08bf-4f27-a8a4-706beaa96b52" providerId="ADAL" clId="{4FD724E9-3FB8-4876-BFE9-B1182BCF45D3}" dt="2019-06-16T14:46:18.147" v="3036" actId="11529"/>
          <ac:spMkLst>
            <pc:docMk/>
            <pc:sldMk cId="1198684395" sldId="266"/>
            <ac:spMk id="7" creationId="{7E9E014F-8F2F-4967-BA42-100F482E2A83}"/>
          </ac:spMkLst>
        </pc:spChg>
        <pc:spChg chg="add mod">
          <ac:chgData name="Scofield, John" userId="04766af8-08bf-4f27-a8a4-706beaa96b52" providerId="ADAL" clId="{4FD724E9-3FB8-4876-BFE9-B1182BCF45D3}" dt="2019-06-16T14:46:39.318" v="3060" actId="1076"/>
          <ac:spMkLst>
            <pc:docMk/>
            <pc:sldMk cId="1198684395" sldId="266"/>
            <ac:spMk id="8" creationId="{CF0D7358-4037-475B-9816-DB159A5C8AB1}"/>
          </ac:spMkLst>
        </pc:spChg>
        <pc:graphicFrameChg chg="add mod modGraphic">
          <ac:chgData name="Scofield, John" userId="04766af8-08bf-4f27-a8a4-706beaa96b52" providerId="ADAL" clId="{4FD724E9-3FB8-4876-BFE9-B1182BCF45D3}" dt="2019-06-16T14:45:52.549" v="3029" actId="403"/>
          <ac:graphicFrameMkLst>
            <pc:docMk/>
            <pc:sldMk cId="1198684395" sldId="266"/>
            <ac:graphicFrameMk id="5" creationId="{ABF6419E-1B11-41CE-9317-925B586A92B1}"/>
          </ac:graphicFrameMkLst>
        </pc:graphicFrameChg>
        <pc:graphicFrameChg chg="add mod modGraphic">
          <ac:chgData name="Scofield, John" userId="04766af8-08bf-4f27-a8a4-706beaa96b52" providerId="ADAL" clId="{4FD724E9-3FB8-4876-BFE9-B1182BCF45D3}" dt="2019-06-16T14:46:03.517" v="3035" actId="403"/>
          <ac:graphicFrameMkLst>
            <pc:docMk/>
            <pc:sldMk cId="1198684395" sldId="266"/>
            <ac:graphicFrameMk id="6" creationId="{E6E5BE3A-2DB0-4049-9E4E-F378A8F321C1}"/>
          </ac:graphicFrameMkLst>
        </pc:graphicFrameChg>
      </pc:sldChg>
      <pc:sldChg chg="addSp modSp add">
        <pc:chgData name="Scofield, John" userId="04766af8-08bf-4f27-a8a4-706beaa96b52" providerId="ADAL" clId="{4FD724E9-3FB8-4876-BFE9-B1182BCF45D3}" dt="2019-06-16T14:52:57.407" v="3711" actId="1076"/>
        <pc:sldMkLst>
          <pc:docMk/>
          <pc:sldMk cId="3448875751" sldId="267"/>
        </pc:sldMkLst>
        <pc:spChg chg="mod">
          <ac:chgData name="Scofield, John" userId="04766af8-08bf-4f27-a8a4-706beaa96b52" providerId="ADAL" clId="{4FD724E9-3FB8-4876-BFE9-B1182BCF45D3}" dt="2019-06-16T14:47:11.387" v="3095" actId="20577"/>
          <ac:spMkLst>
            <pc:docMk/>
            <pc:sldMk cId="3448875751" sldId="267"/>
            <ac:spMk id="2" creationId="{92867105-14BD-4B34-9FD8-4E848FB188D4}"/>
          </ac:spMkLst>
        </pc:spChg>
        <pc:spChg chg="mod">
          <ac:chgData name="Scofield, John" userId="04766af8-08bf-4f27-a8a4-706beaa96b52" providerId="ADAL" clId="{4FD724E9-3FB8-4876-BFE9-B1182BCF45D3}" dt="2019-06-16T14:50:02.106" v="3598" actId="14100"/>
          <ac:spMkLst>
            <pc:docMk/>
            <pc:sldMk cId="3448875751" sldId="267"/>
            <ac:spMk id="3" creationId="{71A496EE-797C-4909-BD32-E240F31E631D}"/>
          </ac:spMkLst>
        </pc:spChg>
        <pc:spChg chg="mod">
          <ac:chgData name="Scofield, John" userId="04766af8-08bf-4f27-a8a4-706beaa96b52" providerId="ADAL" clId="{4FD724E9-3FB8-4876-BFE9-B1182BCF45D3}" dt="2019-06-16T14:47:04.127" v="3062" actId="27636"/>
          <ac:spMkLst>
            <pc:docMk/>
            <pc:sldMk cId="3448875751" sldId="267"/>
            <ac:spMk id="4" creationId="{8A433E8E-4E7E-4580-AC17-F1966551B31C}"/>
          </ac:spMkLst>
        </pc:spChg>
        <pc:spChg chg="add mod">
          <ac:chgData name="Scofield, John" userId="04766af8-08bf-4f27-a8a4-706beaa96b52" providerId="ADAL" clId="{4FD724E9-3FB8-4876-BFE9-B1182BCF45D3}" dt="2019-06-16T14:52:21.496" v="3647" actId="1076"/>
          <ac:spMkLst>
            <pc:docMk/>
            <pc:sldMk cId="3448875751" sldId="267"/>
            <ac:spMk id="5" creationId="{C6F7EC4E-3050-4361-9CAA-25A8BAF3027E}"/>
          </ac:spMkLst>
        </pc:spChg>
        <pc:spChg chg="add mod">
          <ac:chgData name="Scofield, John" userId="04766af8-08bf-4f27-a8a4-706beaa96b52" providerId="ADAL" clId="{4FD724E9-3FB8-4876-BFE9-B1182BCF45D3}" dt="2019-06-16T14:52:57.407" v="3711" actId="1076"/>
          <ac:spMkLst>
            <pc:docMk/>
            <pc:sldMk cId="3448875751" sldId="267"/>
            <ac:spMk id="6" creationId="{9B22A651-8709-425B-9897-A3189F262DA9}"/>
          </ac:spMkLst>
        </pc:spChg>
      </pc:sldChg>
      <pc:sldChg chg="addSp delSp modSp add">
        <pc:chgData name="Scofield, John" userId="04766af8-08bf-4f27-a8a4-706beaa96b52" providerId="ADAL" clId="{4FD724E9-3FB8-4876-BFE9-B1182BCF45D3}" dt="2019-06-16T15:08:27.316" v="4350"/>
        <pc:sldMkLst>
          <pc:docMk/>
          <pc:sldMk cId="1353780791" sldId="268"/>
        </pc:sldMkLst>
        <pc:spChg chg="mod">
          <ac:chgData name="Scofield, John" userId="04766af8-08bf-4f27-a8a4-706beaa96b52" providerId="ADAL" clId="{4FD724E9-3FB8-4876-BFE9-B1182BCF45D3}" dt="2019-06-16T15:01:01.126" v="4319" actId="1076"/>
          <ac:spMkLst>
            <pc:docMk/>
            <pc:sldMk cId="1353780791" sldId="268"/>
            <ac:spMk id="2" creationId="{F5C51908-CB16-4FAA-96BB-5702004CCD77}"/>
          </ac:spMkLst>
        </pc:spChg>
        <pc:spChg chg="mod">
          <ac:chgData name="Scofield, John" userId="04766af8-08bf-4f27-a8a4-706beaa96b52" providerId="ADAL" clId="{4FD724E9-3FB8-4876-BFE9-B1182BCF45D3}" dt="2019-06-16T15:01:04.466" v="4320" actId="1076"/>
          <ac:spMkLst>
            <pc:docMk/>
            <pc:sldMk cId="1353780791" sldId="268"/>
            <ac:spMk id="3" creationId="{D4DFE142-FE59-417B-8AFA-4A552706BC2B}"/>
          </ac:spMkLst>
        </pc:spChg>
        <pc:spChg chg="mod">
          <ac:chgData name="Scofield, John" userId="04766af8-08bf-4f27-a8a4-706beaa96b52" providerId="ADAL" clId="{4FD724E9-3FB8-4876-BFE9-B1182BCF45D3}" dt="2019-06-16T14:55:14.157" v="3713" actId="27636"/>
          <ac:spMkLst>
            <pc:docMk/>
            <pc:sldMk cId="1353780791" sldId="268"/>
            <ac:spMk id="4" creationId="{BF1A0456-5E75-4A64-B909-3ED59DE56D70}"/>
          </ac:spMkLst>
        </pc:spChg>
        <pc:picChg chg="add mod">
          <ac:chgData name="Scofield, John" userId="04766af8-08bf-4f27-a8a4-706beaa96b52" providerId="ADAL" clId="{4FD724E9-3FB8-4876-BFE9-B1182BCF45D3}" dt="2019-06-16T15:01:12.686" v="4323" actId="14100"/>
          <ac:picMkLst>
            <pc:docMk/>
            <pc:sldMk cId="1353780791" sldId="268"/>
            <ac:picMk id="8194" creationId="{3C91D1DB-373A-4717-9B09-434DE90E5209}"/>
          </ac:picMkLst>
        </pc:picChg>
        <pc:picChg chg="add mod">
          <ac:chgData name="Scofield, John" userId="04766af8-08bf-4f27-a8a4-706beaa96b52" providerId="ADAL" clId="{4FD724E9-3FB8-4876-BFE9-B1182BCF45D3}" dt="2019-06-16T15:02:20.878" v="4348" actId="1038"/>
          <ac:picMkLst>
            <pc:docMk/>
            <pc:sldMk cId="1353780791" sldId="268"/>
            <ac:picMk id="8196" creationId="{8389C4DF-5885-4E39-85E1-1044DA8B3D23}"/>
          </ac:picMkLst>
        </pc:picChg>
        <pc:picChg chg="add del">
          <ac:chgData name="Scofield, John" userId="04766af8-08bf-4f27-a8a4-706beaa96b52" providerId="ADAL" clId="{4FD724E9-3FB8-4876-BFE9-B1182BCF45D3}" dt="2019-06-16T15:08:27.316" v="4350"/>
          <ac:picMkLst>
            <pc:docMk/>
            <pc:sldMk cId="1353780791" sldId="268"/>
            <ac:picMk id="8198" creationId="{CFD095E3-5F24-490A-AD93-9F84DB4813B4}"/>
          </ac:picMkLst>
        </pc:picChg>
      </pc:sldChg>
      <pc:sldChg chg="delSp modSp add">
        <pc:chgData name="Scofield, John" userId="04766af8-08bf-4f27-a8a4-706beaa96b52" providerId="ADAL" clId="{4FD724E9-3FB8-4876-BFE9-B1182BCF45D3}" dt="2019-06-16T15:11:17.779" v="5015" actId="1076"/>
        <pc:sldMkLst>
          <pc:docMk/>
          <pc:sldMk cId="975115577" sldId="269"/>
        </pc:sldMkLst>
        <pc:spChg chg="mod">
          <ac:chgData name="Scofield, John" userId="04766af8-08bf-4f27-a8a4-706beaa96b52" providerId="ADAL" clId="{4FD724E9-3FB8-4876-BFE9-B1182BCF45D3}" dt="2019-06-16T15:11:17.779" v="5015" actId="1076"/>
          <ac:spMkLst>
            <pc:docMk/>
            <pc:sldMk cId="975115577" sldId="269"/>
            <ac:spMk id="3" creationId="{D4DFE142-FE59-417B-8AFA-4A552706BC2B}"/>
          </ac:spMkLst>
        </pc:spChg>
        <pc:picChg chg="del">
          <ac:chgData name="Scofield, John" userId="04766af8-08bf-4f27-a8a4-706beaa96b52" providerId="ADAL" clId="{4FD724E9-3FB8-4876-BFE9-B1182BCF45D3}" dt="2019-06-16T15:08:32.787" v="4352" actId="478"/>
          <ac:picMkLst>
            <pc:docMk/>
            <pc:sldMk cId="975115577" sldId="269"/>
            <ac:picMk id="8194" creationId="{3C91D1DB-373A-4717-9B09-434DE90E5209}"/>
          </ac:picMkLst>
        </pc:picChg>
        <pc:picChg chg="del">
          <ac:chgData name="Scofield, John" userId="04766af8-08bf-4f27-a8a4-706beaa96b52" providerId="ADAL" clId="{4FD724E9-3FB8-4876-BFE9-B1182BCF45D3}" dt="2019-06-16T15:08:34.300" v="4353" actId="478"/>
          <ac:picMkLst>
            <pc:docMk/>
            <pc:sldMk cId="975115577" sldId="269"/>
            <ac:picMk id="8196" creationId="{8389C4DF-5885-4E39-85E1-1044DA8B3D23}"/>
          </ac:picMkLst>
        </pc:picChg>
      </pc:sldChg>
      <pc:sldChg chg="modSp add">
        <pc:chgData name="Scofield, John" userId="04766af8-08bf-4f27-a8a4-706beaa96b52" providerId="ADAL" clId="{4FD724E9-3FB8-4876-BFE9-B1182BCF45D3}" dt="2019-06-16T15:12:16.612" v="5134" actId="20577"/>
        <pc:sldMkLst>
          <pc:docMk/>
          <pc:sldMk cId="1378589153" sldId="270"/>
        </pc:sldMkLst>
        <pc:spChg chg="mod">
          <ac:chgData name="Scofield, John" userId="04766af8-08bf-4f27-a8a4-706beaa96b52" providerId="ADAL" clId="{4FD724E9-3FB8-4876-BFE9-B1182BCF45D3}" dt="2019-06-16T15:11:44.285" v="5041" actId="20577"/>
          <ac:spMkLst>
            <pc:docMk/>
            <pc:sldMk cId="1378589153" sldId="270"/>
            <ac:spMk id="2" creationId="{41C1E4C4-0C0C-42C9-9CA1-26514D4FB96D}"/>
          </ac:spMkLst>
        </pc:spChg>
        <pc:spChg chg="mod">
          <ac:chgData name="Scofield, John" userId="04766af8-08bf-4f27-a8a4-706beaa96b52" providerId="ADAL" clId="{4FD724E9-3FB8-4876-BFE9-B1182BCF45D3}" dt="2019-06-16T15:12:16.612" v="5134" actId="20577"/>
          <ac:spMkLst>
            <pc:docMk/>
            <pc:sldMk cId="1378589153" sldId="270"/>
            <ac:spMk id="3" creationId="{89FCF89D-26CE-406D-A7B9-06CE1D9B99AA}"/>
          </ac:spMkLst>
        </pc:spChg>
        <pc:spChg chg="mod">
          <ac:chgData name="Scofield, John" userId="04766af8-08bf-4f27-a8a4-706beaa96b52" providerId="ADAL" clId="{4FD724E9-3FB8-4876-BFE9-B1182BCF45D3}" dt="2019-06-16T15:11:39.270" v="5017" actId="27636"/>
          <ac:spMkLst>
            <pc:docMk/>
            <pc:sldMk cId="1378589153" sldId="270"/>
            <ac:spMk id="4" creationId="{9820216C-B156-417F-8865-3C15E4164532}"/>
          </ac:spMkLst>
        </pc:spChg>
      </pc:sldChg>
      <pc:sldChg chg="modSp add">
        <pc:chgData name="Scofield, John" userId="04766af8-08bf-4f27-a8a4-706beaa96b52" providerId="ADAL" clId="{4FD724E9-3FB8-4876-BFE9-B1182BCF45D3}" dt="2019-06-16T15:17:28.639" v="5760" actId="20577"/>
        <pc:sldMkLst>
          <pc:docMk/>
          <pc:sldMk cId="736216464" sldId="271"/>
        </pc:sldMkLst>
        <pc:spChg chg="mod">
          <ac:chgData name="Scofield, John" userId="04766af8-08bf-4f27-a8a4-706beaa96b52" providerId="ADAL" clId="{4FD724E9-3FB8-4876-BFE9-B1182BCF45D3}" dt="2019-06-16T15:17:28.639" v="5760" actId="20577"/>
          <ac:spMkLst>
            <pc:docMk/>
            <pc:sldMk cId="736216464" sldId="271"/>
            <ac:spMk id="3" creationId="{89FCF89D-26CE-406D-A7B9-06CE1D9B99AA}"/>
          </ac:spMkLst>
        </pc:spChg>
      </pc:sldChg>
      <pc:sldChg chg="modSp add">
        <pc:chgData name="Scofield, John" userId="04766af8-08bf-4f27-a8a4-706beaa96b52" providerId="ADAL" clId="{4FD724E9-3FB8-4876-BFE9-B1182BCF45D3}" dt="2019-06-16T15:21:35.602" v="6020" actId="20577"/>
        <pc:sldMkLst>
          <pc:docMk/>
          <pc:sldMk cId="2596223348" sldId="272"/>
        </pc:sldMkLst>
        <pc:spChg chg="mod">
          <ac:chgData name="Scofield, John" userId="04766af8-08bf-4f27-a8a4-706beaa96b52" providerId="ADAL" clId="{4FD724E9-3FB8-4876-BFE9-B1182BCF45D3}" dt="2019-06-16T15:21:35.602" v="6020" actId="20577"/>
          <ac:spMkLst>
            <pc:docMk/>
            <pc:sldMk cId="2596223348" sldId="272"/>
            <ac:spMk id="3" creationId="{89FCF89D-26CE-406D-A7B9-06CE1D9B99AA}"/>
          </ac:spMkLst>
        </pc:spChg>
      </pc:sldChg>
      <pc:sldChg chg="addSp modSp add">
        <pc:chgData name="Scofield, John" userId="04766af8-08bf-4f27-a8a4-706beaa96b52" providerId="ADAL" clId="{4FD724E9-3FB8-4876-BFE9-B1182BCF45D3}" dt="2019-06-16T15:23:45.025" v="6060" actId="1076"/>
        <pc:sldMkLst>
          <pc:docMk/>
          <pc:sldMk cId="3355710445" sldId="273"/>
        </pc:sldMkLst>
        <pc:spChg chg="mod">
          <ac:chgData name="Scofield, John" userId="04766af8-08bf-4f27-a8a4-706beaa96b52" providerId="ADAL" clId="{4FD724E9-3FB8-4876-BFE9-B1182BCF45D3}" dt="2019-06-16T15:21:50.321" v="6048" actId="20577"/>
          <ac:spMkLst>
            <pc:docMk/>
            <pc:sldMk cId="3355710445" sldId="273"/>
            <ac:spMk id="2" creationId="{603F2CEF-52B7-4C19-9AA3-83AF0BCA6EA6}"/>
          </ac:spMkLst>
        </pc:spChg>
        <pc:spChg chg="mod">
          <ac:chgData name="Scofield, John" userId="04766af8-08bf-4f27-a8a4-706beaa96b52" providerId="ADAL" clId="{4FD724E9-3FB8-4876-BFE9-B1182BCF45D3}" dt="2019-06-16T15:21:45.714" v="6022" actId="27636"/>
          <ac:spMkLst>
            <pc:docMk/>
            <pc:sldMk cId="3355710445" sldId="273"/>
            <ac:spMk id="4" creationId="{32E8C3B6-1BCA-4597-AA85-5867BA4D99A0}"/>
          </ac:spMkLst>
        </pc:spChg>
        <pc:picChg chg="add mod">
          <ac:chgData name="Scofield, John" userId="04766af8-08bf-4f27-a8a4-706beaa96b52" providerId="ADAL" clId="{4FD724E9-3FB8-4876-BFE9-B1182BCF45D3}" dt="2019-06-16T15:22:44.698" v="6052" actId="1076"/>
          <ac:picMkLst>
            <pc:docMk/>
            <pc:sldMk cId="3355710445" sldId="273"/>
            <ac:picMk id="9218" creationId="{D29D144F-9A33-4B9B-BC41-7EDFBFACE92E}"/>
          </ac:picMkLst>
        </pc:picChg>
        <pc:picChg chg="add mod">
          <ac:chgData name="Scofield, John" userId="04766af8-08bf-4f27-a8a4-706beaa96b52" providerId="ADAL" clId="{4FD724E9-3FB8-4876-BFE9-B1182BCF45D3}" dt="2019-06-16T15:23:19.887" v="6057" actId="1076"/>
          <ac:picMkLst>
            <pc:docMk/>
            <pc:sldMk cId="3355710445" sldId="273"/>
            <ac:picMk id="9220" creationId="{A1AC929D-1F1C-47D2-8A9A-14A0ABFAA36C}"/>
          </ac:picMkLst>
        </pc:picChg>
        <pc:picChg chg="add mod">
          <ac:chgData name="Scofield, John" userId="04766af8-08bf-4f27-a8a4-706beaa96b52" providerId="ADAL" clId="{4FD724E9-3FB8-4876-BFE9-B1182BCF45D3}" dt="2019-06-16T15:23:45.025" v="6060" actId="1076"/>
          <ac:picMkLst>
            <pc:docMk/>
            <pc:sldMk cId="3355710445" sldId="273"/>
            <ac:picMk id="9222" creationId="{6A09FE49-68EB-4B66-B2A4-10EBA69A00F5}"/>
          </ac:picMkLst>
        </pc:picChg>
      </pc:sldChg>
    </pc:docChg>
  </pc:docChgLst>
  <pc:docChgLst>
    <pc:chgData name="Scofield, John" userId="04766af8-08bf-4f27-a8a4-706beaa96b52" providerId="ADAL" clId="{04688585-7DCB-4D41-AF4B-9E47253E4777}"/>
    <pc:docChg chg="undo custSel addSld delSld modSld">
      <pc:chgData name="Scofield, John" userId="04766af8-08bf-4f27-a8a4-706beaa96b52" providerId="ADAL" clId="{04688585-7DCB-4D41-AF4B-9E47253E4777}" dt="2019-06-06T20:59:24.549" v="2003"/>
      <pc:docMkLst>
        <pc:docMk/>
      </pc:docMkLst>
      <pc:sldChg chg="modSp">
        <pc:chgData name="Scofield, John" userId="04766af8-08bf-4f27-a8a4-706beaa96b52" providerId="ADAL" clId="{04688585-7DCB-4D41-AF4B-9E47253E4777}" dt="2019-06-02T18:59:48.452" v="25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4688585-7DCB-4D41-AF4B-9E47253E4777}" dt="2019-06-02T18:59:48.452" v="25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F67AD3FB-ADA1-46BA-B93F-23B2A4E35D41}"/>
    <pc:docChg chg="undo custSel addSld delSld modSld">
      <pc:chgData name="Scofield, John" userId="04766af8-08bf-4f27-a8a4-706beaa96b52" providerId="ADAL" clId="{F67AD3FB-ADA1-46BA-B93F-23B2A4E35D41}" dt="2019-06-16T03:46:20.155" v="5344" actId="1076"/>
      <pc:docMkLst>
        <pc:docMk/>
      </pc:docMkLst>
      <pc:sldChg chg="modSp">
        <pc:chgData name="Scofield, John" userId="04766af8-08bf-4f27-a8a4-706beaa96b52" providerId="ADAL" clId="{F67AD3FB-ADA1-46BA-B93F-23B2A4E35D41}" dt="2019-06-15T21:23:19.263" v="3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F67AD3FB-ADA1-46BA-B93F-23B2A4E35D41}" dt="2019-06-15T21:23:19.263" v="34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">
        <pc:chgData name="Scofield, John" userId="04766af8-08bf-4f27-a8a4-706beaa96b52" providerId="ADAL" clId="{F67AD3FB-ADA1-46BA-B93F-23B2A4E35D41}" dt="2019-06-16T02:08:36.217" v="582" actId="20577"/>
        <pc:sldMkLst>
          <pc:docMk/>
          <pc:sldMk cId="540207401" sldId="257"/>
        </pc:sldMkLst>
        <pc:spChg chg="mod">
          <ac:chgData name="Scofield, John" userId="04766af8-08bf-4f27-a8a4-706beaa96b52" providerId="ADAL" clId="{F67AD3FB-ADA1-46BA-B93F-23B2A4E35D41}" dt="2019-06-16T01:59:32.954" v="83" actId="27636"/>
          <ac:spMkLst>
            <pc:docMk/>
            <pc:sldMk cId="540207401" sldId="257"/>
            <ac:spMk id="2" creationId="{E57E29C9-9A51-4F38-955F-10B6ED6C018D}"/>
          </ac:spMkLst>
        </pc:spChg>
        <pc:spChg chg="mod">
          <ac:chgData name="Scofield, John" userId="04766af8-08bf-4f27-a8a4-706beaa96b52" providerId="ADAL" clId="{F67AD3FB-ADA1-46BA-B93F-23B2A4E35D41}" dt="2019-06-16T02:08:36.217" v="582" actId="20577"/>
          <ac:spMkLst>
            <pc:docMk/>
            <pc:sldMk cId="540207401" sldId="257"/>
            <ac:spMk id="3" creationId="{76FC10E5-E6AA-46FC-AB68-62214AEB833F}"/>
          </ac:spMkLst>
        </pc:spChg>
        <pc:spChg chg="mod">
          <ac:chgData name="Scofield, John" userId="04766af8-08bf-4f27-a8a4-706beaa96b52" providerId="ADAL" clId="{F67AD3FB-ADA1-46BA-B93F-23B2A4E35D41}" dt="2019-06-15T21:58:40.898" v="36" actId="27636"/>
          <ac:spMkLst>
            <pc:docMk/>
            <pc:sldMk cId="540207401" sldId="257"/>
            <ac:spMk id="4" creationId="{1CF04033-E02B-4642-BDB6-0267D508747F}"/>
          </ac:spMkLst>
        </pc:spChg>
      </pc:sldChg>
      <pc:sldChg chg="del">
        <pc:chgData name="Scofield, John" userId="04766af8-08bf-4f27-a8a4-706beaa96b52" providerId="ADAL" clId="{F67AD3FB-ADA1-46BA-B93F-23B2A4E35D41}" dt="2019-06-15T21:23:11.784" v="0" actId="2696"/>
        <pc:sldMkLst>
          <pc:docMk/>
          <pc:sldMk cId="675315830" sldId="257"/>
        </pc:sldMkLst>
      </pc:sldChg>
      <pc:sldChg chg="modSp add">
        <pc:chgData name="Scofield, John" userId="04766af8-08bf-4f27-a8a4-706beaa96b52" providerId="ADAL" clId="{F67AD3FB-ADA1-46BA-B93F-23B2A4E35D41}" dt="2019-06-16T02:13:44.215" v="1301" actId="20577"/>
        <pc:sldMkLst>
          <pc:docMk/>
          <pc:sldMk cId="10920191" sldId="258"/>
        </pc:sldMkLst>
        <pc:spChg chg="mod">
          <ac:chgData name="Scofield, John" userId="04766af8-08bf-4f27-a8a4-706beaa96b52" providerId="ADAL" clId="{F67AD3FB-ADA1-46BA-B93F-23B2A4E35D41}" dt="2019-06-16T02:08:49.242" v="595" actId="20577"/>
          <ac:spMkLst>
            <pc:docMk/>
            <pc:sldMk cId="10920191" sldId="258"/>
            <ac:spMk id="2" creationId="{DDFE5510-177E-40DF-B9D9-30C65D4C003B}"/>
          </ac:spMkLst>
        </pc:spChg>
        <pc:spChg chg="mod">
          <ac:chgData name="Scofield, John" userId="04766af8-08bf-4f27-a8a4-706beaa96b52" providerId="ADAL" clId="{F67AD3FB-ADA1-46BA-B93F-23B2A4E35D41}" dt="2019-06-16T02:13:44.215" v="1301" actId="20577"/>
          <ac:spMkLst>
            <pc:docMk/>
            <pc:sldMk cId="10920191" sldId="258"/>
            <ac:spMk id="3" creationId="{01D33DC0-CA27-4338-885E-34C475E59BF3}"/>
          </ac:spMkLst>
        </pc:spChg>
        <pc:spChg chg="mod">
          <ac:chgData name="Scofield, John" userId="04766af8-08bf-4f27-a8a4-706beaa96b52" providerId="ADAL" clId="{F67AD3FB-ADA1-46BA-B93F-23B2A4E35D41}" dt="2019-06-16T02:08:46.468" v="584" actId="27636"/>
          <ac:spMkLst>
            <pc:docMk/>
            <pc:sldMk cId="10920191" sldId="258"/>
            <ac:spMk id="4" creationId="{DE120D79-9804-472E-82C8-94D3CBDF95DC}"/>
          </ac:spMkLst>
        </pc:spChg>
      </pc:sldChg>
      <pc:sldChg chg="del">
        <pc:chgData name="Scofield, John" userId="04766af8-08bf-4f27-a8a4-706beaa96b52" providerId="ADAL" clId="{F67AD3FB-ADA1-46BA-B93F-23B2A4E35D41}" dt="2019-06-15T21:23:11.807" v="1" actId="2696"/>
        <pc:sldMkLst>
          <pc:docMk/>
          <pc:sldMk cId="3133921031" sldId="258"/>
        </pc:sldMkLst>
      </pc:sldChg>
      <pc:sldChg chg="del">
        <pc:chgData name="Scofield, John" userId="04766af8-08bf-4f27-a8a4-706beaa96b52" providerId="ADAL" clId="{F67AD3FB-ADA1-46BA-B93F-23B2A4E35D41}" dt="2019-06-15T21:23:11.833" v="2" actId="2696"/>
        <pc:sldMkLst>
          <pc:docMk/>
          <pc:sldMk cId="3683294416" sldId="259"/>
        </pc:sldMkLst>
      </pc:sldChg>
      <pc:sldChg chg="modSp add">
        <pc:chgData name="Scofield, John" userId="04766af8-08bf-4f27-a8a4-706beaa96b52" providerId="ADAL" clId="{F67AD3FB-ADA1-46BA-B93F-23B2A4E35D41}" dt="2019-06-16T02:20:38.495" v="1887" actId="20577"/>
        <pc:sldMkLst>
          <pc:docMk/>
          <pc:sldMk cId="4199723914" sldId="259"/>
        </pc:sldMkLst>
        <pc:spChg chg="mod">
          <ac:chgData name="Scofield, John" userId="04766af8-08bf-4f27-a8a4-706beaa96b52" providerId="ADAL" clId="{F67AD3FB-ADA1-46BA-B93F-23B2A4E35D41}" dt="2019-06-16T02:18:29.371" v="1312" actId="20577"/>
          <ac:spMkLst>
            <pc:docMk/>
            <pc:sldMk cId="4199723914" sldId="259"/>
            <ac:spMk id="2" creationId="{65A22A51-F619-45AC-83A7-2EAB86257A7D}"/>
          </ac:spMkLst>
        </pc:spChg>
        <pc:spChg chg="mod">
          <ac:chgData name="Scofield, John" userId="04766af8-08bf-4f27-a8a4-706beaa96b52" providerId="ADAL" clId="{F67AD3FB-ADA1-46BA-B93F-23B2A4E35D41}" dt="2019-06-16T02:20:38.495" v="1887" actId="20577"/>
          <ac:spMkLst>
            <pc:docMk/>
            <pc:sldMk cId="4199723914" sldId="259"/>
            <ac:spMk id="3" creationId="{6A963400-943A-4335-8763-9D13A690622B}"/>
          </ac:spMkLst>
        </pc:spChg>
        <pc:spChg chg="mod">
          <ac:chgData name="Scofield, John" userId="04766af8-08bf-4f27-a8a4-706beaa96b52" providerId="ADAL" clId="{F67AD3FB-ADA1-46BA-B93F-23B2A4E35D41}" dt="2019-06-16T02:18:26.264" v="1303" actId="27636"/>
          <ac:spMkLst>
            <pc:docMk/>
            <pc:sldMk cId="4199723914" sldId="259"/>
            <ac:spMk id="4" creationId="{21D5C378-6EF4-4F48-8EE2-116BE8434418}"/>
          </ac:spMkLst>
        </pc:spChg>
      </pc:sldChg>
      <pc:sldChg chg="del">
        <pc:chgData name="Scofield, John" userId="04766af8-08bf-4f27-a8a4-706beaa96b52" providerId="ADAL" clId="{F67AD3FB-ADA1-46BA-B93F-23B2A4E35D41}" dt="2019-06-15T21:23:11.857" v="3" actId="2696"/>
        <pc:sldMkLst>
          <pc:docMk/>
          <pc:sldMk cId="660550993" sldId="260"/>
        </pc:sldMkLst>
      </pc:sldChg>
      <pc:sldChg chg="modSp add">
        <pc:chgData name="Scofield, John" userId="04766af8-08bf-4f27-a8a4-706beaa96b52" providerId="ADAL" clId="{F67AD3FB-ADA1-46BA-B93F-23B2A4E35D41}" dt="2019-06-16T02:28:23.800" v="2512" actId="20577"/>
        <pc:sldMkLst>
          <pc:docMk/>
          <pc:sldMk cId="3403241649" sldId="260"/>
        </pc:sldMkLst>
        <pc:spChg chg="mod">
          <ac:chgData name="Scofield, John" userId="04766af8-08bf-4f27-a8a4-706beaa96b52" providerId="ADAL" clId="{F67AD3FB-ADA1-46BA-B93F-23B2A4E35D41}" dt="2019-06-16T02:28:23.800" v="2512" actId="20577"/>
          <ac:spMkLst>
            <pc:docMk/>
            <pc:sldMk cId="3403241649" sldId="260"/>
            <ac:spMk id="3" creationId="{6A963400-943A-4335-8763-9D13A690622B}"/>
          </ac:spMkLst>
        </pc:spChg>
      </pc:sldChg>
      <pc:sldChg chg="del">
        <pc:chgData name="Scofield, John" userId="04766af8-08bf-4f27-a8a4-706beaa96b52" providerId="ADAL" clId="{F67AD3FB-ADA1-46BA-B93F-23B2A4E35D41}" dt="2019-06-15T21:23:11.871" v="4" actId="2696"/>
        <pc:sldMkLst>
          <pc:docMk/>
          <pc:sldMk cId="1649040115" sldId="261"/>
        </pc:sldMkLst>
      </pc:sldChg>
      <pc:sldChg chg="addSp modSp add">
        <pc:chgData name="Scofield, John" userId="04766af8-08bf-4f27-a8a4-706beaa96b52" providerId="ADAL" clId="{F67AD3FB-ADA1-46BA-B93F-23B2A4E35D41}" dt="2019-06-16T03:01:47.249" v="3746" actId="20577"/>
        <pc:sldMkLst>
          <pc:docMk/>
          <pc:sldMk cId="3869629118" sldId="261"/>
        </pc:sldMkLst>
        <pc:spChg chg="mod">
          <ac:chgData name="Scofield, John" userId="04766af8-08bf-4f27-a8a4-706beaa96b52" providerId="ADAL" clId="{F67AD3FB-ADA1-46BA-B93F-23B2A4E35D41}" dt="2019-06-16T02:34:54.245" v="2550" actId="20577"/>
          <ac:spMkLst>
            <pc:docMk/>
            <pc:sldMk cId="3869629118" sldId="261"/>
            <ac:spMk id="2" creationId="{699B5FF0-1E0C-4B1C-9FA8-EDEE04C6D88A}"/>
          </ac:spMkLst>
        </pc:spChg>
        <pc:spChg chg="mod">
          <ac:chgData name="Scofield, John" userId="04766af8-08bf-4f27-a8a4-706beaa96b52" providerId="ADAL" clId="{F67AD3FB-ADA1-46BA-B93F-23B2A4E35D41}" dt="2019-06-16T03:01:47.249" v="3746" actId="20577"/>
          <ac:spMkLst>
            <pc:docMk/>
            <pc:sldMk cId="3869629118" sldId="261"/>
            <ac:spMk id="3" creationId="{1619CCCB-6E98-4727-9540-236890732C23}"/>
          </ac:spMkLst>
        </pc:spChg>
        <pc:spChg chg="mod">
          <ac:chgData name="Scofield, John" userId="04766af8-08bf-4f27-a8a4-706beaa96b52" providerId="ADAL" clId="{F67AD3FB-ADA1-46BA-B93F-23B2A4E35D41}" dt="2019-06-16T02:34:40.367" v="2514" actId="27636"/>
          <ac:spMkLst>
            <pc:docMk/>
            <pc:sldMk cId="3869629118" sldId="261"/>
            <ac:spMk id="4" creationId="{BD14555A-BC03-41B0-B89C-D6908E93487A}"/>
          </ac:spMkLst>
        </pc:spChg>
        <pc:spChg chg="add mod">
          <ac:chgData name="Scofield, John" userId="04766af8-08bf-4f27-a8a4-706beaa96b52" providerId="ADAL" clId="{F67AD3FB-ADA1-46BA-B93F-23B2A4E35D41}" dt="2019-06-16T02:36:47.595" v="2574" actId="207"/>
          <ac:spMkLst>
            <pc:docMk/>
            <pc:sldMk cId="3869629118" sldId="261"/>
            <ac:spMk id="5" creationId="{83578BFB-9AEC-40B1-BD87-AF1D7E2C0ACC}"/>
          </ac:spMkLst>
        </pc:spChg>
        <pc:spChg chg="add mod">
          <ac:chgData name="Scofield, John" userId="04766af8-08bf-4f27-a8a4-706beaa96b52" providerId="ADAL" clId="{F67AD3FB-ADA1-46BA-B93F-23B2A4E35D41}" dt="2019-06-16T02:37:12.896" v="2578" actId="1076"/>
          <ac:spMkLst>
            <pc:docMk/>
            <pc:sldMk cId="3869629118" sldId="261"/>
            <ac:spMk id="6" creationId="{F12149B5-3ABF-49EC-9F5F-A8D13EB8CB56}"/>
          </ac:spMkLst>
        </pc:spChg>
        <pc:spChg chg="add mod">
          <ac:chgData name="Scofield, John" userId="04766af8-08bf-4f27-a8a4-706beaa96b52" providerId="ADAL" clId="{F67AD3FB-ADA1-46BA-B93F-23B2A4E35D41}" dt="2019-06-16T02:38:58.513" v="2615" actId="1076"/>
          <ac:spMkLst>
            <pc:docMk/>
            <pc:sldMk cId="3869629118" sldId="261"/>
            <ac:spMk id="7" creationId="{F7432FF4-5639-421D-8B24-3E95B6104D02}"/>
          </ac:spMkLst>
        </pc:spChg>
        <pc:spChg chg="add mod">
          <ac:chgData name="Scofield, John" userId="04766af8-08bf-4f27-a8a4-706beaa96b52" providerId="ADAL" clId="{F67AD3FB-ADA1-46BA-B93F-23B2A4E35D41}" dt="2019-06-16T02:39:08.622" v="2619" actId="1076"/>
          <ac:spMkLst>
            <pc:docMk/>
            <pc:sldMk cId="3869629118" sldId="261"/>
            <ac:spMk id="8" creationId="{85E512AE-D08F-4E0D-BF0E-E66898530A68}"/>
          </ac:spMkLst>
        </pc:spChg>
        <pc:spChg chg="add mod">
          <ac:chgData name="Scofield, John" userId="04766af8-08bf-4f27-a8a4-706beaa96b52" providerId="ADAL" clId="{F67AD3FB-ADA1-46BA-B93F-23B2A4E35D41}" dt="2019-06-16T02:39:28.502" v="2625" actId="1076"/>
          <ac:spMkLst>
            <pc:docMk/>
            <pc:sldMk cId="3869629118" sldId="261"/>
            <ac:spMk id="9" creationId="{29FE276F-009F-4DE2-8483-9F5629D0DF99}"/>
          </ac:spMkLst>
        </pc:spChg>
        <pc:spChg chg="add mod">
          <ac:chgData name="Scofield, John" userId="04766af8-08bf-4f27-a8a4-706beaa96b52" providerId="ADAL" clId="{F67AD3FB-ADA1-46BA-B93F-23B2A4E35D41}" dt="2019-06-16T02:39:45.467" v="2632" actId="1036"/>
          <ac:spMkLst>
            <pc:docMk/>
            <pc:sldMk cId="3869629118" sldId="261"/>
            <ac:spMk id="10" creationId="{D2FE036B-6DCA-4203-AD30-5285E68B738C}"/>
          </ac:spMkLst>
        </pc:spChg>
      </pc:sldChg>
      <pc:sldChg chg="modSp add">
        <pc:chgData name="Scofield, John" userId="04766af8-08bf-4f27-a8a4-706beaa96b52" providerId="ADAL" clId="{F67AD3FB-ADA1-46BA-B93F-23B2A4E35D41}" dt="2019-06-16T02:51:10.238" v="3627" actId="20577"/>
        <pc:sldMkLst>
          <pc:docMk/>
          <pc:sldMk cId="1790635504" sldId="262"/>
        </pc:sldMkLst>
        <pc:spChg chg="mod">
          <ac:chgData name="Scofield, John" userId="04766af8-08bf-4f27-a8a4-706beaa96b52" providerId="ADAL" clId="{F67AD3FB-ADA1-46BA-B93F-23B2A4E35D41}" dt="2019-06-16T02:47:54.527" v="3332" actId="20577"/>
          <ac:spMkLst>
            <pc:docMk/>
            <pc:sldMk cId="1790635504" sldId="262"/>
            <ac:spMk id="2" creationId="{06E0A263-5EB6-4B0C-A101-A24AB1229DF1}"/>
          </ac:spMkLst>
        </pc:spChg>
        <pc:spChg chg="mod">
          <ac:chgData name="Scofield, John" userId="04766af8-08bf-4f27-a8a4-706beaa96b52" providerId="ADAL" clId="{F67AD3FB-ADA1-46BA-B93F-23B2A4E35D41}" dt="2019-06-16T02:51:10.238" v="3627" actId="20577"/>
          <ac:spMkLst>
            <pc:docMk/>
            <pc:sldMk cId="1790635504" sldId="262"/>
            <ac:spMk id="3" creationId="{B962DAF6-DFB2-4D35-90B4-90FE26BF954E}"/>
          </ac:spMkLst>
        </pc:spChg>
        <pc:spChg chg="mod">
          <ac:chgData name="Scofield, John" userId="04766af8-08bf-4f27-a8a4-706beaa96b52" providerId="ADAL" clId="{F67AD3FB-ADA1-46BA-B93F-23B2A4E35D41}" dt="2019-06-16T02:47:46.088" v="3304" actId="27636"/>
          <ac:spMkLst>
            <pc:docMk/>
            <pc:sldMk cId="1790635504" sldId="262"/>
            <ac:spMk id="4" creationId="{D729F5BB-1E21-4703-9916-A9944365C3BB}"/>
          </ac:spMkLst>
        </pc:spChg>
      </pc:sldChg>
      <pc:sldChg chg="addSp delSp modSp add">
        <pc:chgData name="Scofield, John" userId="04766af8-08bf-4f27-a8a4-706beaa96b52" providerId="ADAL" clId="{F67AD3FB-ADA1-46BA-B93F-23B2A4E35D41}" dt="2019-06-16T03:15:17.878" v="4154" actId="20577"/>
        <pc:sldMkLst>
          <pc:docMk/>
          <pc:sldMk cId="546204376" sldId="263"/>
        </pc:sldMkLst>
        <pc:spChg chg="mod">
          <ac:chgData name="Scofield, John" userId="04766af8-08bf-4f27-a8a4-706beaa96b52" providerId="ADAL" clId="{F67AD3FB-ADA1-46BA-B93F-23B2A4E35D41}" dt="2019-06-16T03:14:29.779" v="3930" actId="1076"/>
          <ac:spMkLst>
            <pc:docMk/>
            <pc:sldMk cId="546204376" sldId="263"/>
            <ac:spMk id="2" creationId="{699B5FF0-1E0C-4B1C-9FA8-EDEE04C6D88A}"/>
          </ac:spMkLst>
        </pc:spChg>
        <pc:spChg chg="mod">
          <ac:chgData name="Scofield, John" userId="04766af8-08bf-4f27-a8a4-706beaa96b52" providerId="ADAL" clId="{F67AD3FB-ADA1-46BA-B93F-23B2A4E35D41}" dt="2019-06-16T03:14:37.001" v="3931" actId="1076"/>
          <ac:spMkLst>
            <pc:docMk/>
            <pc:sldMk cId="546204376" sldId="263"/>
            <ac:spMk id="3" creationId="{1619CCCB-6E98-4727-9540-236890732C23}"/>
          </ac:spMkLst>
        </pc:spChg>
        <pc:spChg chg="del">
          <ac:chgData name="Scofield, John" userId="04766af8-08bf-4f27-a8a4-706beaa96b52" providerId="ADAL" clId="{F67AD3FB-ADA1-46BA-B93F-23B2A4E35D41}" dt="2019-06-16T03:00:22.775" v="3630" actId="478"/>
          <ac:spMkLst>
            <pc:docMk/>
            <pc:sldMk cId="546204376" sldId="263"/>
            <ac:spMk id="5" creationId="{83578BFB-9AEC-40B1-BD87-AF1D7E2C0ACC}"/>
          </ac:spMkLst>
        </pc:spChg>
        <pc:spChg chg="del">
          <ac:chgData name="Scofield, John" userId="04766af8-08bf-4f27-a8a4-706beaa96b52" providerId="ADAL" clId="{F67AD3FB-ADA1-46BA-B93F-23B2A4E35D41}" dt="2019-06-16T03:00:20.098" v="3629" actId="478"/>
          <ac:spMkLst>
            <pc:docMk/>
            <pc:sldMk cId="546204376" sldId="263"/>
            <ac:spMk id="6" creationId="{F12149B5-3ABF-49EC-9F5F-A8D13EB8CB56}"/>
          </ac:spMkLst>
        </pc:spChg>
        <pc:spChg chg="del">
          <ac:chgData name="Scofield, John" userId="04766af8-08bf-4f27-a8a4-706beaa96b52" providerId="ADAL" clId="{F67AD3FB-ADA1-46BA-B93F-23B2A4E35D41}" dt="2019-06-16T03:00:34.885" v="3635" actId="478"/>
          <ac:spMkLst>
            <pc:docMk/>
            <pc:sldMk cId="546204376" sldId="263"/>
            <ac:spMk id="7" creationId="{F7432FF4-5639-421D-8B24-3E95B6104D02}"/>
          </ac:spMkLst>
        </pc:spChg>
        <pc:spChg chg="del">
          <ac:chgData name="Scofield, John" userId="04766af8-08bf-4f27-a8a4-706beaa96b52" providerId="ADAL" clId="{F67AD3FB-ADA1-46BA-B93F-23B2A4E35D41}" dt="2019-06-16T03:00:32.034" v="3634" actId="478"/>
          <ac:spMkLst>
            <pc:docMk/>
            <pc:sldMk cId="546204376" sldId="263"/>
            <ac:spMk id="8" creationId="{85E512AE-D08F-4E0D-BF0E-E66898530A68}"/>
          </ac:spMkLst>
        </pc:spChg>
        <pc:spChg chg="del">
          <ac:chgData name="Scofield, John" userId="04766af8-08bf-4f27-a8a4-706beaa96b52" providerId="ADAL" clId="{F67AD3FB-ADA1-46BA-B93F-23B2A4E35D41}" dt="2019-06-16T03:00:30.403" v="3633" actId="478"/>
          <ac:spMkLst>
            <pc:docMk/>
            <pc:sldMk cId="546204376" sldId="263"/>
            <ac:spMk id="9" creationId="{29FE276F-009F-4DE2-8483-9F5629D0DF99}"/>
          </ac:spMkLst>
        </pc:spChg>
        <pc:spChg chg="del">
          <ac:chgData name="Scofield, John" userId="04766af8-08bf-4f27-a8a4-706beaa96b52" providerId="ADAL" clId="{F67AD3FB-ADA1-46BA-B93F-23B2A4E35D41}" dt="2019-06-16T03:00:28.183" v="3632" actId="478"/>
          <ac:spMkLst>
            <pc:docMk/>
            <pc:sldMk cId="546204376" sldId="263"/>
            <ac:spMk id="10" creationId="{D2FE036B-6DCA-4203-AD30-5285E68B738C}"/>
          </ac:spMkLst>
        </pc:spChg>
        <pc:spChg chg="add mod">
          <ac:chgData name="Scofield, John" userId="04766af8-08bf-4f27-a8a4-706beaa96b52" providerId="ADAL" clId="{F67AD3FB-ADA1-46BA-B93F-23B2A4E35D41}" dt="2019-06-16T03:15:17.878" v="4154" actId="20577"/>
          <ac:spMkLst>
            <pc:docMk/>
            <pc:sldMk cId="546204376" sldId="263"/>
            <ac:spMk id="12" creationId="{B47A08F3-D267-4D7F-BC4B-9BCBBFD0ADA0}"/>
          </ac:spMkLst>
        </pc:spChg>
        <pc:picChg chg="add mod">
          <ac:chgData name="Scofield, John" userId="04766af8-08bf-4f27-a8a4-706beaa96b52" providerId="ADAL" clId="{F67AD3FB-ADA1-46BA-B93F-23B2A4E35D41}" dt="2019-06-16T03:05:59.462" v="3796" actId="1076"/>
          <ac:picMkLst>
            <pc:docMk/>
            <pc:sldMk cId="546204376" sldId="263"/>
            <ac:picMk id="1026" creationId="{6E441449-A876-4043-B8C0-1C122233ECFA}"/>
          </ac:picMkLst>
        </pc:picChg>
      </pc:sldChg>
      <pc:sldChg chg="addSp delSp modSp add">
        <pc:chgData name="Scofield, John" userId="04766af8-08bf-4f27-a8a4-706beaa96b52" providerId="ADAL" clId="{F67AD3FB-ADA1-46BA-B93F-23B2A4E35D41}" dt="2019-06-16T03:35:53.634" v="5067" actId="1076"/>
        <pc:sldMkLst>
          <pc:docMk/>
          <pc:sldMk cId="1886548522" sldId="264"/>
        </pc:sldMkLst>
        <pc:spChg chg="mod">
          <ac:chgData name="Scofield, John" userId="04766af8-08bf-4f27-a8a4-706beaa96b52" providerId="ADAL" clId="{F67AD3FB-ADA1-46BA-B93F-23B2A4E35D41}" dt="2019-06-16T03:28:57.541" v="4665" actId="1076"/>
          <ac:spMkLst>
            <pc:docMk/>
            <pc:sldMk cId="1886548522" sldId="264"/>
            <ac:spMk id="2" creationId="{69663293-610B-4C69-93BE-275F6951DDB3}"/>
          </ac:spMkLst>
        </pc:spChg>
        <pc:spChg chg="add del mod">
          <ac:chgData name="Scofield, John" userId="04766af8-08bf-4f27-a8a4-706beaa96b52" providerId="ADAL" clId="{F67AD3FB-ADA1-46BA-B93F-23B2A4E35D41}" dt="2019-06-16T03:34:46.263" v="4992" actId="1076"/>
          <ac:spMkLst>
            <pc:docMk/>
            <pc:sldMk cId="1886548522" sldId="264"/>
            <ac:spMk id="3" creationId="{F2792889-8919-498A-91C4-70BC4E318939}"/>
          </ac:spMkLst>
        </pc:spChg>
        <pc:spChg chg="mod">
          <ac:chgData name="Scofield, John" userId="04766af8-08bf-4f27-a8a4-706beaa96b52" providerId="ADAL" clId="{F67AD3FB-ADA1-46BA-B93F-23B2A4E35D41}" dt="2019-06-16T03:22:28.892" v="4156" actId="27636"/>
          <ac:spMkLst>
            <pc:docMk/>
            <pc:sldMk cId="1886548522" sldId="264"/>
            <ac:spMk id="4" creationId="{E0ECD71C-7C0F-4D39-A918-AE49F84E5D07}"/>
          </ac:spMkLst>
        </pc:spChg>
        <pc:spChg chg="add del mod">
          <ac:chgData name="Scofield, John" userId="04766af8-08bf-4f27-a8a4-706beaa96b52" providerId="ADAL" clId="{F67AD3FB-ADA1-46BA-B93F-23B2A4E35D41}" dt="2019-06-16T03:27:52.224" v="4645" actId="478"/>
          <ac:spMkLst>
            <pc:docMk/>
            <pc:sldMk cId="1886548522" sldId="264"/>
            <ac:spMk id="6" creationId="{9A6CF2D2-E357-4E8F-8D76-964C88346B1E}"/>
          </ac:spMkLst>
        </pc:spChg>
        <pc:spChg chg="add mod">
          <ac:chgData name="Scofield, John" userId="04766af8-08bf-4f27-a8a4-706beaa96b52" providerId="ADAL" clId="{F67AD3FB-ADA1-46BA-B93F-23B2A4E35D41}" dt="2019-06-16T03:28:46.354" v="4663" actId="1076"/>
          <ac:spMkLst>
            <pc:docMk/>
            <pc:sldMk cId="1886548522" sldId="264"/>
            <ac:spMk id="7" creationId="{4AEAD0E4-DFE2-4287-A1E3-C5702886E300}"/>
          </ac:spMkLst>
        </pc:spChg>
        <pc:spChg chg="add mod">
          <ac:chgData name="Scofield, John" userId="04766af8-08bf-4f27-a8a4-706beaa96b52" providerId="ADAL" clId="{F67AD3FB-ADA1-46BA-B93F-23B2A4E35D41}" dt="2019-06-16T03:28:43.489" v="4662" actId="1076"/>
          <ac:spMkLst>
            <pc:docMk/>
            <pc:sldMk cId="1886548522" sldId="264"/>
            <ac:spMk id="8" creationId="{87CC035A-2556-41BF-BF50-7CCC87774B4E}"/>
          </ac:spMkLst>
        </pc:spChg>
        <pc:spChg chg="add mod">
          <ac:chgData name="Scofield, John" userId="04766af8-08bf-4f27-a8a4-706beaa96b52" providerId="ADAL" clId="{F67AD3FB-ADA1-46BA-B93F-23B2A4E35D41}" dt="2019-06-16T03:29:25.206" v="4726" actId="1076"/>
          <ac:spMkLst>
            <pc:docMk/>
            <pc:sldMk cId="1886548522" sldId="264"/>
            <ac:spMk id="9" creationId="{69AEF146-9F61-4B4C-9FA8-C4FA1DA41674}"/>
          </ac:spMkLst>
        </pc:spChg>
        <pc:spChg chg="add mod">
          <ac:chgData name="Scofield, John" userId="04766af8-08bf-4f27-a8a4-706beaa96b52" providerId="ADAL" clId="{F67AD3FB-ADA1-46BA-B93F-23B2A4E35D41}" dt="2019-06-16T03:29:59.642" v="4733" actId="14100"/>
          <ac:spMkLst>
            <pc:docMk/>
            <pc:sldMk cId="1886548522" sldId="264"/>
            <ac:spMk id="10" creationId="{7EBD9DF3-0654-4DB0-8E77-ECE91AE8F12A}"/>
          </ac:spMkLst>
        </pc:spChg>
        <pc:spChg chg="add mod">
          <ac:chgData name="Scofield, John" userId="04766af8-08bf-4f27-a8a4-706beaa96b52" providerId="ADAL" clId="{F67AD3FB-ADA1-46BA-B93F-23B2A4E35D41}" dt="2019-06-16T03:34:42.626" v="4991" actId="1076"/>
          <ac:spMkLst>
            <pc:docMk/>
            <pc:sldMk cId="1886548522" sldId="264"/>
            <ac:spMk id="11" creationId="{481C0D6B-0D0B-4555-BDF5-484BFD897534}"/>
          </ac:spMkLst>
        </pc:spChg>
        <pc:spChg chg="add mod">
          <ac:chgData name="Scofield, John" userId="04766af8-08bf-4f27-a8a4-706beaa96b52" providerId="ADAL" clId="{F67AD3FB-ADA1-46BA-B93F-23B2A4E35D41}" dt="2019-06-16T03:31:46.717" v="4799" actId="1076"/>
          <ac:spMkLst>
            <pc:docMk/>
            <pc:sldMk cId="1886548522" sldId="264"/>
            <ac:spMk id="12" creationId="{3FDCBD1D-EDA8-498C-A102-AEA6893FAA62}"/>
          </ac:spMkLst>
        </pc:spChg>
        <pc:spChg chg="add mod">
          <ac:chgData name="Scofield, John" userId="04766af8-08bf-4f27-a8a4-706beaa96b52" providerId="ADAL" clId="{F67AD3FB-ADA1-46BA-B93F-23B2A4E35D41}" dt="2019-06-16T03:32:02.353" v="4808" actId="1038"/>
          <ac:spMkLst>
            <pc:docMk/>
            <pc:sldMk cId="1886548522" sldId="264"/>
            <ac:spMk id="13" creationId="{871C9E55-4DEF-4DC9-82B7-3FC3E84689D1}"/>
          </ac:spMkLst>
        </pc:spChg>
        <pc:spChg chg="add mod">
          <ac:chgData name="Scofield, John" userId="04766af8-08bf-4f27-a8a4-706beaa96b52" providerId="ADAL" clId="{F67AD3FB-ADA1-46BA-B93F-23B2A4E35D41}" dt="2019-06-16T03:32:34.977" v="4872" actId="1076"/>
          <ac:spMkLst>
            <pc:docMk/>
            <pc:sldMk cId="1886548522" sldId="264"/>
            <ac:spMk id="14" creationId="{6F0C49DD-5CBF-4BEA-820F-B86236ADC2F3}"/>
          </ac:spMkLst>
        </pc:spChg>
        <pc:spChg chg="add mod">
          <ac:chgData name="Scofield, John" userId="04766af8-08bf-4f27-a8a4-706beaa96b52" providerId="ADAL" clId="{F67AD3FB-ADA1-46BA-B93F-23B2A4E35D41}" dt="2019-06-16T03:32:45.687" v="4874" actId="1076"/>
          <ac:spMkLst>
            <pc:docMk/>
            <pc:sldMk cId="1886548522" sldId="264"/>
            <ac:spMk id="15" creationId="{DA93B06F-DE98-4D4B-98D8-694A50BFD5A4}"/>
          </ac:spMkLst>
        </pc:spChg>
        <pc:spChg chg="add mod">
          <ac:chgData name="Scofield, John" userId="04766af8-08bf-4f27-a8a4-706beaa96b52" providerId="ADAL" clId="{F67AD3FB-ADA1-46BA-B93F-23B2A4E35D41}" dt="2019-06-16T03:33:04.892" v="4894" actId="339"/>
          <ac:spMkLst>
            <pc:docMk/>
            <pc:sldMk cId="1886548522" sldId="264"/>
            <ac:spMk id="16" creationId="{ADDCA103-47E9-4846-8CEA-592D94CE43A6}"/>
          </ac:spMkLst>
        </pc:spChg>
        <pc:spChg chg="add mod">
          <ac:chgData name="Scofield, John" userId="04766af8-08bf-4f27-a8a4-706beaa96b52" providerId="ADAL" clId="{F67AD3FB-ADA1-46BA-B93F-23B2A4E35D41}" dt="2019-06-16T03:33:26.803" v="4916" actId="20577"/>
          <ac:spMkLst>
            <pc:docMk/>
            <pc:sldMk cId="1886548522" sldId="264"/>
            <ac:spMk id="17" creationId="{9C7BF34B-F5AA-45B8-86B3-71B78C9B25B2}"/>
          </ac:spMkLst>
        </pc:spChg>
        <pc:spChg chg="add mod">
          <ac:chgData name="Scofield, John" userId="04766af8-08bf-4f27-a8a4-706beaa96b52" providerId="ADAL" clId="{F67AD3FB-ADA1-46BA-B93F-23B2A4E35D41}" dt="2019-06-16T03:33:34.444" v="4920" actId="20577"/>
          <ac:spMkLst>
            <pc:docMk/>
            <pc:sldMk cId="1886548522" sldId="264"/>
            <ac:spMk id="18" creationId="{C7CD8B22-A4BC-4B5B-994C-58916F5064C5}"/>
          </ac:spMkLst>
        </pc:spChg>
        <pc:spChg chg="add mod">
          <ac:chgData name="Scofield, John" userId="04766af8-08bf-4f27-a8a4-706beaa96b52" providerId="ADAL" clId="{F67AD3FB-ADA1-46BA-B93F-23B2A4E35D41}" dt="2019-06-16T03:34:05.189" v="4981" actId="1076"/>
          <ac:spMkLst>
            <pc:docMk/>
            <pc:sldMk cId="1886548522" sldId="264"/>
            <ac:spMk id="19" creationId="{A04F87EF-B90C-41B4-A1D8-BAAE0E79B61D}"/>
          </ac:spMkLst>
        </pc:spChg>
        <pc:spChg chg="add mod">
          <ac:chgData name="Scofield, John" userId="04766af8-08bf-4f27-a8a4-706beaa96b52" providerId="ADAL" clId="{F67AD3FB-ADA1-46BA-B93F-23B2A4E35D41}" dt="2019-06-16T03:34:20.754" v="4985" actId="1076"/>
          <ac:spMkLst>
            <pc:docMk/>
            <pc:sldMk cId="1886548522" sldId="264"/>
            <ac:spMk id="20" creationId="{3ED62CFA-BAFE-48CC-939A-CA505D013FF6}"/>
          </ac:spMkLst>
        </pc:spChg>
        <pc:spChg chg="add">
          <ac:chgData name="Scofield, John" userId="04766af8-08bf-4f27-a8a4-706beaa96b52" providerId="ADAL" clId="{F67AD3FB-ADA1-46BA-B93F-23B2A4E35D41}" dt="2019-06-16T03:34:22.721" v="4986"/>
          <ac:spMkLst>
            <pc:docMk/>
            <pc:sldMk cId="1886548522" sldId="264"/>
            <ac:spMk id="21" creationId="{77CE4320-3CED-4246-AB32-8E81C028C1A5}"/>
          </ac:spMkLst>
        </pc:spChg>
        <pc:spChg chg="add mod">
          <ac:chgData name="Scofield, John" userId="04766af8-08bf-4f27-a8a4-706beaa96b52" providerId="ADAL" clId="{F67AD3FB-ADA1-46BA-B93F-23B2A4E35D41}" dt="2019-06-16T03:35:26.424" v="5062" actId="207"/>
          <ac:spMkLst>
            <pc:docMk/>
            <pc:sldMk cId="1886548522" sldId="264"/>
            <ac:spMk id="22" creationId="{A96F52EA-634A-4032-9136-41A0CBC69595}"/>
          </ac:spMkLst>
        </pc:spChg>
        <pc:spChg chg="add mod">
          <ac:chgData name="Scofield, John" userId="04766af8-08bf-4f27-a8a4-706beaa96b52" providerId="ADAL" clId="{F67AD3FB-ADA1-46BA-B93F-23B2A4E35D41}" dt="2019-06-16T03:35:53.634" v="5067" actId="1076"/>
          <ac:spMkLst>
            <pc:docMk/>
            <pc:sldMk cId="1886548522" sldId="264"/>
            <ac:spMk id="23" creationId="{6A02D4ED-5B88-4C01-A374-2EF6C1DFADE5}"/>
          </ac:spMkLst>
        </pc:spChg>
      </pc:sldChg>
      <pc:sldChg chg="addSp modSp add">
        <pc:chgData name="Scofield, John" userId="04766af8-08bf-4f27-a8a4-706beaa96b52" providerId="ADAL" clId="{F67AD3FB-ADA1-46BA-B93F-23B2A4E35D41}" dt="2019-06-16T03:46:20.155" v="5344" actId="1076"/>
        <pc:sldMkLst>
          <pc:docMk/>
          <pc:sldMk cId="2897034607" sldId="265"/>
        </pc:sldMkLst>
        <pc:spChg chg="mod">
          <ac:chgData name="Scofield, John" userId="04766af8-08bf-4f27-a8a4-706beaa96b52" providerId="ADAL" clId="{F67AD3FB-ADA1-46BA-B93F-23B2A4E35D41}" dt="2019-06-16T03:37:12.684" v="5111" actId="20577"/>
          <ac:spMkLst>
            <pc:docMk/>
            <pc:sldMk cId="2897034607" sldId="265"/>
            <ac:spMk id="2" creationId="{CB4AF807-9605-4871-9DAE-25EE7FE89CDD}"/>
          </ac:spMkLst>
        </pc:spChg>
        <pc:spChg chg="mod">
          <ac:chgData name="Scofield, John" userId="04766af8-08bf-4f27-a8a4-706beaa96b52" providerId="ADAL" clId="{F67AD3FB-ADA1-46BA-B93F-23B2A4E35D41}" dt="2019-06-16T03:44:49.876" v="5253" actId="27636"/>
          <ac:spMkLst>
            <pc:docMk/>
            <pc:sldMk cId="2897034607" sldId="265"/>
            <ac:spMk id="3" creationId="{AEFEF2CB-8332-4FB6-93D8-6A2FF459E332}"/>
          </ac:spMkLst>
        </pc:spChg>
        <pc:spChg chg="mod">
          <ac:chgData name="Scofield, John" userId="04766af8-08bf-4f27-a8a4-706beaa96b52" providerId="ADAL" clId="{F67AD3FB-ADA1-46BA-B93F-23B2A4E35D41}" dt="2019-06-16T03:37:03.060" v="5069" actId="27636"/>
          <ac:spMkLst>
            <pc:docMk/>
            <pc:sldMk cId="2897034607" sldId="265"/>
            <ac:spMk id="4" creationId="{C5BE42FF-4B85-4AEF-9730-B22F41DE9804}"/>
          </ac:spMkLst>
        </pc:spChg>
        <pc:spChg chg="add mod">
          <ac:chgData name="Scofield, John" userId="04766af8-08bf-4f27-a8a4-706beaa96b52" providerId="ADAL" clId="{F67AD3FB-ADA1-46BA-B93F-23B2A4E35D41}" dt="2019-06-16T03:46:20.155" v="5344" actId="1076"/>
          <ac:spMkLst>
            <pc:docMk/>
            <pc:sldMk cId="2897034607" sldId="265"/>
            <ac:spMk id="7" creationId="{4BAFBA79-456A-4055-A285-0E9917D18766}"/>
          </ac:spMkLst>
        </pc:spChg>
        <pc:picChg chg="add mod">
          <ac:chgData name="Scofield, John" userId="04766af8-08bf-4f27-a8a4-706beaa96b52" providerId="ADAL" clId="{F67AD3FB-ADA1-46BA-B93F-23B2A4E35D41}" dt="2019-06-16T03:44:53.326" v="5254" actId="1076"/>
          <ac:picMkLst>
            <pc:docMk/>
            <pc:sldMk cId="2897034607" sldId="265"/>
            <ac:picMk id="2050" creationId="{CBA291A9-FBEC-4632-ADB3-7ABA492A13A5}"/>
          </ac:picMkLst>
        </pc:picChg>
        <pc:cxnChg chg="add mod">
          <ac:chgData name="Scofield, John" userId="04766af8-08bf-4f27-a8a4-706beaa96b52" providerId="ADAL" clId="{F67AD3FB-ADA1-46BA-B93F-23B2A4E35D41}" dt="2019-06-16T03:45:38.924" v="5257" actId="208"/>
          <ac:cxnSpMkLst>
            <pc:docMk/>
            <pc:sldMk cId="2897034607" sldId="265"/>
            <ac:cxnSpMk id="6" creationId="{B27B91FF-EE36-4AEA-B75F-CB230A45BAC3}"/>
          </ac:cxnSpMkLst>
        </pc:cxnChg>
      </pc:sldChg>
    </pc:docChg>
  </pc:docChgLst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6/16/2019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Experimental Designs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BE8-E1BA-481A-8519-D8B03DCA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29E5-693E-4721-B256-69C5B9C1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256306"/>
          </a:xfrm>
        </p:spPr>
        <p:txBody>
          <a:bodyPr/>
          <a:lstStyle/>
          <a:p>
            <a:r>
              <a:rPr lang="en-US" dirty="0"/>
              <a:t>Solution to order effects. Counterbalance – test different participants in different orders.</a:t>
            </a:r>
          </a:p>
          <a:p>
            <a:r>
              <a:rPr lang="en-US" dirty="0"/>
              <a:t>Complete counterbalancing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666DB-605E-482F-A7BB-EE21CF24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268C7-9891-4A56-8D48-4FFD065B2064}"/>
              </a:ext>
            </a:extLst>
          </p:cNvPr>
          <p:cNvSpPr txBox="1"/>
          <p:nvPr/>
        </p:nvSpPr>
        <p:spPr>
          <a:xfrm>
            <a:off x="1471842" y="3486456"/>
            <a:ext cx="10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095A1-2FDC-44A4-B8E5-AF53A0EEE832}"/>
              </a:ext>
            </a:extLst>
          </p:cNvPr>
          <p:cNvSpPr txBox="1"/>
          <p:nvPr/>
        </p:nvSpPr>
        <p:spPr>
          <a:xfrm>
            <a:off x="1471842" y="3855788"/>
            <a:ext cx="10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B215A-8173-4525-9334-0963A714FCC5}"/>
              </a:ext>
            </a:extLst>
          </p:cNvPr>
          <p:cNvSpPr txBox="1"/>
          <p:nvPr/>
        </p:nvSpPr>
        <p:spPr>
          <a:xfrm>
            <a:off x="1471842" y="4225120"/>
            <a:ext cx="10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5F668-1536-4344-A623-362F99916D76}"/>
              </a:ext>
            </a:extLst>
          </p:cNvPr>
          <p:cNvSpPr txBox="1"/>
          <p:nvPr/>
        </p:nvSpPr>
        <p:spPr>
          <a:xfrm>
            <a:off x="1471842" y="4594452"/>
            <a:ext cx="10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2BC9E-07C3-4E0D-863D-0BF26F3B5087}"/>
              </a:ext>
            </a:extLst>
          </p:cNvPr>
          <p:cNvSpPr txBox="1"/>
          <p:nvPr/>
        </p:nvSpPr>
        <p:spPr>
          <a:xfrm>
            <a:off x="1471842" y="5001123"/>
            <a:ext cx="10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99843-C2C6-4663-940E-36BA66110D59}"/>
              </a:ext>
            </a:extLst>
          </p:cNvPr>
          <p:cNvSpPr txBox="1"/>
          <p:nvPr/>
        </p:nvSpPr>
        <p:spPr>
          <a:xfrm>
            <a:off x="1471842" y="5370455"/>
            <a:ext cx="10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4A5B1-BA88-48DD-BD00-8A523A2C3EA7}"/>
              </a:ext>
            </a:extLst>
          </p:cNvPr>
          <p:cNvSpPr txBox="1"/>
          <p:nvPr/>
        </p:nvSpPr>
        <p:spPr>
          <a:xfrm>
            <a:off x="3139277" y="3486456"/>
            <a:ext cx="99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= 3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DC8A9-6739-4169-BBAA-E542C2B2F8ED}"/>
              </a:ext>
            </a:extLst>
          </p:cNvPr>
          <p:cNvSpPr txBox="1"/>
          <p:nvPr/>
        </p:nvSpPr>
        <p:spPr>
          <a:xfrm>
            <a:off x="3139276" y="3855788"/>
            <a:ext cx="99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= 3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5A234-565D-4862-A793-24B2EAF99FAF}"/>
              </a:ext>
            </a:extLst>
          </p:cNvPr>
          <p:cNvSpPr txBox="1"/>
          <p:nvPr/>
        </p:nvSpPr>
        <p:spPr>
          <a:xfrm>
            <a:off x="3139275" y="4225120"/>
            <a:ext cx="99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= 3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0045E-B16B-4A78-9450-62F2BE0A8A31}"/>
              </a:ext>
            </a:extLst>
          </p:cNvPr>
          <p:cNvSpPr txBox="1"/>
          <p:nvPr/>
        </p:nvSpPr>
        <p:spPr>
          <a:xfrm>
            <a:off x="3139274" y="4594452"/>
            <a:ext cx="99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= 3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15408-A9AF-4D9B-AE5A-FC53E2C3BCCC}"/>
              </a:ext>
            </a:extLst>
          </p:cNvPr>
          <p:cNvSpPr txBox="1"/>
          <p:nvPr/>
        </p:nvSpPr>
        <p:spPr>
          <a:xfrm>
            <a:off x="3139273" y="5001123"/>
            <a:ext cx="99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= 3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304F0-0B3C-4EE4-9E80-FB612936880A}"/>
              </a:ext>
            </a:extLst>
          </p:cNvPr>
          <p:cNvSpPr txBox="1"/>
          <p:nvPr/>
        </p:nvSpPr>
        <p:spPr>
          <a:xfrm>
            <a:off x="3139273" y="5370455"/>
            <a:ext cx="99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= 3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ECE7BB8-4E4B-4D1F-8564-1B7FF59CCB66}"/>
              </a:ext>
            </a:extLst>
          </p:cNvPr>
          <p:cNvSpPr/>
          <p:nvPr/>
        </p:nvSpPr>
        <p:spPr>
          <a:xfrm>
            <a:off x="2361793" y="3616128"/>
            <a:ext cx="547662" cy="147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D2467F7-458A-4060-B744-98B16D759D3C}"/>
              </a:ext>
            </a:extLst>
          </p:cNvPr>
          <p:cNvSpPr/>
          <p:nvPr/>
        </p:nvSpPr>
        <p:spPr>
          <a:xfrm>
            <a:off x="2352014" y="3985460"/>
            <a:ext cx="547662" cy="147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79C694A-FB1B-4E59-BFC7-0FC336EA156D}"/>
              </a:ext>
            </a:extLst>
          </p:cNvPr>
          <p:cNvSpPr/>
          <p:nvPr/>
        </p:nvSpPr>
        <p:spPr>
          <a:xfrm>
            <a:off x="2356904" y="4354792"/>
            <a:ext cx="547662" cy="147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88EC3C-F1D4-4B6C-BC5D-44CD2660A538}"/>
              </a:ext>
            </a:extLst>
          </p:cNvPr>
          <p:cNvSpPr/>
          <p:nvPr/>
        </p:nvSpPr>
        <p:spPr>
          <a:xfrm>
            <a:off x="2352014" y="4721299"/>
            <a:ext cx="547662" cy="147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B18B22-B1CD-445E-88A8-ABF089C9CC66}"/>
              </a:ext>
            </a:extLst>
          </p:cNvPr>
          <p:cNvSpPr/>
          <p:nvPr/>
        </p:nvSpPr>
        <p:spPr>
          <a:xfrm>
            <a:off x="2352014" y="5112126"/>
            <a:ext cx="547662" cy="147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04A051-E603-4E06-B26E-42992CA1585A}"/>
              </a:ext>
            </a:extLst>
          </p:cNvPr>
          <p:cNvSpPr/>
          <p:nvPr/>
        </p:nvSpPr>
        <p:spPr>
          <a:xfrm>
            <a:off x="2352014" y="5481457"/>
            <a:ext cx="547662" cy="147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74C16F-E4B9-4D8A-9545-DE312DDE4292}"/>
              </a:ext>
            </a:extLst>
          </p:cNvPr>
          <p:cNvSpPr txBox="1"/>
          <p:nvPr/>
        </p:nvSpPr>
        <p:spPr>
          <a:xfrm>
            <a:off x="6108192" y="4259634"/>
            <a:ext cx="403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</a:rPr>
              <a:t>Total N</a:t>
            </a:r>
            <a:r>
              <a:rPr lang="en-US" sz="2400" dirty="0">
                <a:solidFill>
                  <a:srgbClr val="002060"/>
                </a:solidFill>
              </a:rPr>
              <a:t> = 18 participants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F72C4CB-9F02-4D3E-90D2-DEA5897AA8CB}"/>
              </a:ext>
            </a:extLst>
          </p:cNvPr>
          <p:cNvSpPr/>
          <p:nvPr/>
        </p:nvSpPr>
        <p:spPr>
          <a:xfrm>
            <a:off x="4253378" y="3735451"/>
            <a:ext cx="1550080" cy="171800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0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FD1B-4EC0-44AE-98B2-89F38BDF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9D32-575F-4A3B-BE2F-442435ADF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8883"/>
          </a:xfrm>
        </p:spPr>
        <p:txBody>
          <a:bodyPr/>
          <a:lstStyle/>
          <a:p>
            <a:r>
              <a:rPr lang="en-US" dirty="0"/>
              <a:t>Randomize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F0239-B38D-475F-A8D2-16707BA8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F6419E-1B11-41CE-9317-925B586A9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05509"/>
              </p:ext>
            </p:extLst>
          </p:nvPr>
        </p:nvGraphicFramePr>
        <p:xfrm>
          <a:off x="1859032" y="2337682"/>
          <a:ext cx="2781426" cy="4131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713">
                  <a:extLst>
                    <a:ext uri="{9D8B030D-6E8A-4147-A177-3AD203B41FA5}">
                      <a16:colId xmlns:a16="http://schemas.microsoft.com/office/drawing/2014/main" val="4147376223"/>
                    </a:ext>
                  </a:extLst>
                </a:gridCol>
                <a:gridCol w="1390713">
                  <a:extLst>
                    <a:ext uri="{9D8B030D-6E8A-4147-A177-3AD203B41FA5}">
                      <a16:colId xmlns:a16="http://schemas.microsoft.com/office/drawing/2014/main" val="2473354490"/>
                    </a:ext>
                  </a:extLst>
                </a:gridCol>
              </a:tblGrid>
              <a:tr h="761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Condition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rand_num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054201287"/>
                  </a:ext>
                </a:extLst>
              </a:tr>
              <a:tr h="421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95176257"/>
                  </a:ext>
                </a:extLst>
              </a:tr>
              <a:tr h="421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81753299"/>
                  </a:ext>
                </a:extLst>
              </a:tr>
              <a:tr h="421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046780547"/>
                  </a:ext>
                </a:extLst>
              </a:tr>
              <a:tr h="421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31758055"/>
                  </a:ext>
                </a:extLst>
              </a:tr>
              <a:tr h="421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20504579"/>
                  </a:ext>
                </a:extLst>
              </a:tr>
              <a:tr h="421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452508773"/>
                  </a:ext>
                </a:extLst>
              </a:tr>
              <a:tr h="421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467495156"/>
                  </a:ext>
                </a:extLst>
              </a:tr>
              <a:tr h="421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0885127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E5BE3A-2DB0-4049-9E4E-F378A8F32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67203"/>
              </p:ext>
            </p:extLst>
          </p:nvPr>
        </p:nvGraphicFramePr>
        <p:xfrm>
          <a:off x="6738199" y="2389232"/>
          <a:ext cx="2635624" cy="4174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7812">
                  <a:extLst>
                    <a:ext uri="{9D8B030D-6E8A-4147-A177-3AD203B41FA5}">
                      <a16:colId xmlns:a16="http://schemas.microsoft.com/office/drawing/2014/main" val="642327123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2174299096"/>
                    </a:ext>
                  </a:extLst>
                </a:gridCol>
              </a:tblGrid>
              <a:tr h="769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Condition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rand_num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03758049"/>
                  </a:ext>
                </a:extLst>
              </a:tr>
              <a:tr h="425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270333913"/>
                  </a:ext>
                </a:extLst>
              </a:tr>
              <a:tr h="425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239549340"/>
                  </a:ext>
                </a:extLst>
              </a:tr>
              <a:tr h="425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615544129"/>
                  </a:ext>
                </a:extLst>
              </a:tr>
              <a:tr h="425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662291488"/>
                  </a:ext>
                </a:extLst>
              </a:tr>
              <a:tr h="425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7575940"/>
                  </a:ext>
                </a:extLst>
              </a:tr>
              <a:tr h="425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21146904"/>
                  </a:ext>
                </a:extLst>
              </a:tr>
              <a:tr h="425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210118678"/>
                  </a:ext>
                </a:extLst>
              </a:tr>
              <a:tr h="425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2325080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7E9E014F-8F2F-4967-BA42-100F482E2A83}"/>
              </a:ext>
            </a:extLst>
          </p:cNvPr>
          <p:cNvSpPr/>
          <p:nvPr/>
        </p:nvSpPr>
        <p:spPr>
          <a:xfrm>
            <a:off x="4997416" y="3999889"/>
            <a:ext cx="1364265" cy="89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D7358-4037-475B-9816-DB159A5C8AB1}"/>
              </a:ext>
            </a:extLst>
          </p:cNvPr>
          <p:cNvSpPr txBox="1"/>
          <p:nvPr/>
        </p:nvSpPr>
        <p:spPr>
          <a:xfrm>
            <a:off x="5093868" y="3120940"/>
            <a:ext cx="1012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by random number</a:t>
            </a:r>
          </a:p>
        </p:txBody>
      </p:sp>
    </p:spTree>
    <p:extLst>
      <p:ext uri="{BB962C8B-B14F-4D97-AF65-F5344CB8AC3E}">
        <p14:creationId xmlns:p14="http://schemas.microsoft.com/office/powerpoint/2010/main" val="119868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7105-14BD-4B34-9FD8-4E848FB1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notes on within-subjects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96EE-797C-4909-BD32-E240F31E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22740" cy="4937125"/>
          </a:xfrm>
        </p:spPr>
        <p:txBody>
          <a:bodyPr/>
          <a:lstStyle/>
          <a:p>
            <a:r>
              <a:rPr lang="en-US" dirty="0"/>
              <a:t>Simultaneous within-subjects design</a:t>
            </a:r>
          </a:p>
          <a:p>
            <a:pPr lvl="1"/>
            <a:r>
              <a:rPr lang="en-US" dirty="0"/>
              <a:t>Multiple responses in each condition</a:t>
            </a:r>
          </a:p>
          <a:p>
            <a:pPr lvl="1"/>
            <a:r>
              <a:rPr lang="en-US" dirty="0"/>
              <a:t>Common in Cognitive Psychology</a:t>
            </a:r>
          </a:p>
          <a:p>
            <a:r>
              <a:rPr lang="en-US" dirty="0"/>
              <a:t>Longitudinal Designs</a:t>
            </a:r>
          </a:p>
          <a:p>
            <a:pPr lvl="1"/>
            <a:r>
              <a:rPr lang="en-US" dirty="0"/>
              <a:t>Time is a factor, and participants perform a task over multiple days, weeks, months, years</a:t>
            </a:r>
          </a:p>
          <a:p>
            <a:pPr lvl="1"/>
            <a:r>
              <a:rPr lang="en-US" dirty="0"/>
              <a:t>Common in Developmental Psychology</a:t>
            </a:r>
          </a:p>
          <a:p>
            <a:r>
              <a:rPr lang="en-US" dirty="0"/>
              <a:t>Attrition</a:t>
            </a:r>
          </a:p>
          <a:p>
            <a:pPr lvl="1"/>
            <a:r>
              <a:rPr lang="en-US" dirty="0"/>
              <a:t>In within-subjects designs, and especially longitudinal research, over time people will drop out of your study, and your sample size will get smaller.</a:t>
            </a:r>
          </a:p>
          <a:p>
            <a:pPr lvl="1"/>
            <a:r>
              <a:rPr lang="en-US" dirty="0"/>
              <a:t>Attrition for various reasons. Plan your sample size accordingly.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33E8E-4E7E-4580-AC17-F1966551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7EC4E-3050-4361-9CAA-25A8BAF3027E}"/>
              </a:ext>
            </a:extLst>
          </p:cNvPr>
          <p:cNvSpPr txBox="1"/>
          <p:nvPr/>
        </p:nvSpPr>
        <p:spPr>
          <a:xfrm>
            <a:off x="7510794" y="2014614"/>
            <a:ext cx="322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A (50 trials)</a:t>
            </a:r>
          </a:p>
          <a:p>
            <a:r>
              <a:rPr lang="en-US" dirty="0"/>
              <a:t>Condition B (50 trials)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2A651-8709-425B-9897-A3189F262DA9}"/>
              </a:ext>
            </a:extLst>
          </p:cNvPr>
          <p:cNvSpPr txBox="1"/>
          <p:nvPr/>
        </p:nvSpPr>
        <p:spPr>
          <a:xfrm>
            <a:off x="7577524" y="3184100"/>
            <a:ext cx="322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1 - score</a:t>
            </a:r>
          </a:p>
          <a:p>
            <a:r>
              <a:rPr lang="en-US" dirty="0"/>
              <a:t>Week 2 - score</a:t>
            </a:r>
          </a:p>
          <a:p>
            <a:r>
              <a:rPr lang="en-US" dirty="0"/>
              <a:t>Week 3 - score</a:t>
            </a:r>
          </a:p>
          <a:p>
            <a:r>
              <a:rPr lang="en-US" dirty="0"/>
              <a:t>Week 4 - score</a:t>
            </a:r>
          </a:p>
        </p:txBody>
      </p:sp>
    </p:spTree>
    <p:extLst>
      <p:ext uri="{BB962C8B-B14F-4D97-AF65-F5344CB8AC3E}">
        <p14:creationId xmlns:p14="http://schemas.microsoft.com/office/powerpoint/2010/main" val="344887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1908-CB16-4FAA-96BB-5702004C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81" y="-588397"/>
            <a:ext cx="9692640" cy="1397124"/>
          </a:xfrm>
        </p:spPr>
        <p:txBody>
          <a:bodyPr/>
          <a:lstStyle/>
          <a:p>
            <a:r>
              <a:rPr lang="en-US" dirty="0"/>
              <a:t>Experimentation and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E142-FE59-417B-8AFA-4A552706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450" y="874643"/>
            <a:ext cx="8595360" cy="4351337"/>
          </a:xfrm>
        </p:spPr>
        <p:txBody>
          <a:bodyPr/>
          <a:lstStyle/>
          <a:p>
            <a:r>
              <a:rPr lang="en-US" dirty="0"/>
              <a:t>Internal Validity</a:t>
            </a:r>
          </a:p>
          <a:p>
            <a:pPr lvl="1"/>
            <a:r>
              <a:rPr lang="en-US" dirty="0"/>
              <a:t>High if the way it was conducted supports the conclusion that the IV caused differences in the DV. Manipulated an IV while having tight experimental control of outside factors – (e.g. running experiment in a controlled lab setting).</a:t>
            </a:r>
          </a:p>
          <a:p>
            <a:r>
              <a:rPr lang="en-US" dirty="0"/>
              <a:t>External Validity</a:t>
            </a:r>
          </a:p>
          <a:p>
            <a:pPr lvl="1"/>
            <a:r>
              <a:rPr lang="en-US" dirty="0"/>
              <a:t>High if the way it was conducted supports generalizing the results to people and situations beyond those actually studied – (e.g. running experiment outside of a controlled lab setting).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A0456-5E75-4A64-B909-3ED59DE5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13</a:t>
            </a:fld>
            <a:endParaRPr lang="en-US"/>
          </a:p>
        </p:txBody>
      </p:sp>
      <p:pic>
        <p:nvPicPr>
          <p:cNvPr id="8194" name="Picture 2" descr="Image result for experiment participant computer">
            <a:extLst>
              <a:ext uri="{FF2B5EF4-FFF2-40B4-BE49-F238E27FC236}">
                <a16:creationId xmlns:a16="http://schemas.microsoft.com/office/drawing/2014/main" id="{3C91D1DB-373A-4717-9B09-434DE90E5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50" y="3623285"/>
            <a:ext cx="4229583" cy="317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mobile EEG navigation">
            <a:extLst>
              <a:ext uri="{FF2B5EF4-FFF2-40B4-BE49-F238E27FC236}">
                <a16:creationId xmlns:a16="http://schemas.microsoft.com/office/drawing/2014/main" id="{8389C4DF-5885-4E39-85E1-1044DA8B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569" y="3623285"/>
            <a:ext cx="4782199" cy="318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78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1908-CB16-4FAA-96BB-5702004C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81" y="-588397"/>
            <a:ext cx="9692640" cy="1397124"/>
          </a:xfrm>
        </p:spPr>
        <p:txBody>
          <a:bodyPr/>
          <a:lstStyle/>
          <a:p>
            <a:r>
              <a:rPr lang="en-US" dirty="0"/>
              <a:t>Experimentation and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E142-FE59-417B-8AFA-4A552706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697" y="1995777"/>
            <a:ext cx="8595360" cy="4351337"/>
          </a:xfrm>
        </p:spPr>
        <p:txBody>
          <a:bodyPr/>
          <a:lstStyle/>
          <a:p>
            <a:r>
              <a:rPr lang="en-US" dirty="0"/>
              <a:t>Construct validity</a:t>
            </a:r>
          </a:p>
          <a:p>
            <a:pPr lvl="1"/>
            <a:r>
              <a:rPr lang="en-US" dirty="0"/>
              <a:t>Quality of its manipulations. Does it speak to the research question?</a:t>
            </a:r>
          </a:p>
          <a:p>
            <a:r>
              <a:rPr lang="en-US" dirty="0"/>
              <a:t>Statistical validity</a:t>
            </a:r>
          </a:p>
          <a:p>
            <a:pPr lvl="1"/>
            <a:r>
              <a:rPr lang="en-US" dirty="0"/>
              <a:t>Proper statistical treatment of data. Soundness of statistical conclusions.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A0456-5E75-4A64-B909-3ED59DE5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E4C4-0C0C-42C9-9CA1-26514D4F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F89D-26CE-406D-A7B9-06CE1D9B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recruit subjects?</a:t>
            </a:r>
          </a:p>
          <a:p>
            <a:pPr lvl="1"/>
            <a:r>
              <a:rPr lang="en-US" dirty="0"/>
              <a:t>Subject pool</a:t>
            </a:r>
          </a:p>
          <a:p>
            <a:pPr lvl="1"/>
            <a:r>
              <a:rPr lang="en-US" dirty="0"/>
              <a:t>Online workers</a:t>
            </a:r>
          </a:p>
          <a:p>
            <a:pPr lvl="1"/>
            <a:r>
              <a:rPr lang="en-US" dirty="0"/>
              <a:t>Good old fashion recruiting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0216C-B156-417F-8865-3C15E416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E4C4-0C0C-42C9-9CA1-26514D4F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F89D-26CE-406D-A7B9-06CE1D9B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 your procedures.</a:t>
            </a:r>
          </a:p>
          <a:p>
            <a:r>
              <a:rPr lang="en-US" dirty="0"/>
              <a:t>Experimenter expectancy effects – if experimenter expects participants to be in a treatment group or to perform better than a control group, he/she might unintentionally give them clearer instructions or encourage them.</a:t>
            </a:r>
          </a:p>
          <a:p>
            <a:r>
              <a:rPr lang="en-US" dirty="0"/>
              <a:t>Have clear written protocols, automate procedures, train experimenters</a:t>
            </a:r>
          </a:p>
          <a:p>
            <a:r>
              <a:rPr lang="en-US" dirty="0"/>
              <a:t>Blind experiments</a:t>
            </a:r>
          </a:p>
          <a:p>
            <a:pPr lvl="1"/>
            <a:r>
              <a:rPr lang="en-US" dirty="0"/>
              <a:t>Single-blind</a:t>
            </a:r>
          </a:p>
          <a:p>
            <a:pPr lvl="1"/>
            <a:r>
              <a:rPr lang="en-US" dirty="0"/>
              <a:t>Double-blind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0216C-B156-417F-8865-3C15E416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E4C4-0C0C-42C9-9CA1-26514D4F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F89D-26CE-406D-A7B9-06CE1D9B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experiments</a:t>
            </a:r>
          </a:p>
          <a:p>
            <a:r>
              <a:rPr lang="en-US" dirty="0"/>
              <a:t>2 Experimental groups</a:t>
            </a:r>
          </a:p>
          <a:p>
            <a:pPr lvl="1"/>
            <a:r>
              <a:rPr lang="en-US" dirty="0"/>
              <a:t>Test differences in means</a:t>
            </a:r>
          </a:p>
          <a:p>
            <a:pPr lvl="1"/>
            <a:r>
              <a:rPr lang="en-US" dirty="0"/>
              <a:t>T-test</a:t>
            </a:r>
          </a:p>
          <a:p>
            <a:r>
              <a:rPr lang="en-US" dirty="0"/>
              <a:t>More than 2 experimental groups</a:t>
            </a:r>
          </a:p>
          <a:p>
            <a:pPr lvl="1"/>
            <a:r>
              <a:rPr lang="en-US" dirty="0"/>
              <a:t>Test for overall differences</a:t>
            </a:r>
          </a:p>
          <a:p>
            <a:pPr lvl="1"/>
            <a:r>
              <a:rPr lang="en-US" dirty="0"/>
              <a:t>Analysis of Variance (ANOVA)</a:t>
            </a:r>
          </a:p>
          <a:p>
            <a:pPr lvl="1"/>
            <a:r>
              <a:rPr lang="en-US" dirty="0"/>
              <a:t>Then test specific differences between groups.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0216C-B156-417F-8865-3C15E416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2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2CEF-52B7-4C19-9AA3-83AF0BCA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05EB-371F-411A-99F0-B5143619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8C3B6-1BCA-4597-AA85-5867BA4D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18</a:t>
            </a:fld>
            <a:endParaRPr lang="en-US"/>
          </a:p>
        </p:txBody>
      </p:sp>
      <p:pic>
        <p:nvPicPr>
          <p:cNvPr id="9218" name="Picture 2" descr="Image result for bar graph">
            <a:extLst>
              <a:ext uri="{FF2B5EF4-FFF2-40B4-BE49-F238E27FC236}">
                <a16:creationId xmlns:a16="http://schemas.microsoft.com/office/drawing/2014/main" id="{D29D144F-9A33-4B9B-BC41-7EDFBFACE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3" y="2083201"/>
            <a:ext cx="5107263" cy="401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boxplot">
            <a:extLst>
              <a:ext uri="{FF2B5EF4-FFF2-40B4-BE49-F238E27FC236}">
                <a16:creationId xmlns:a16="http://schemas.microsoft.com/office/drawing/2014/main" id="{A1AC929D-1F1C-47D2-8A9A-14A0ABFAA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8334"/>
            <a:ext cx="3931835" cy="294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raincloud plot">
            <a:extLst>
              <a:ext uri="{FF2B5EF4-FFF2-40B4-BE49-F238E27FC236}">
                <a16:creationId xmlns:a16="http://schemas.microsoft.com/office/drawing/2014/main" id="{6A09FE49-68EB-4B66-B2A4-10EBA69A0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296" y="4413885"/>
            <a:ext cx="4919168" cy="244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1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198D-CE00-4A00-8717-7FA29C24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Between-subjects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E5059-388A-46B7-9455-CBCB255F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participant is tested in only one condition.</a:t>
            </a:r>
          </a:p>
          <a:p>
            <a:pPr lvl="1"/>
            <a:r>
              <a:rPr lang="en-US" dirty="0"/>
              <a:t>Sleep &amp; Cognition – One group gets 8 hours of sleep, and one group gets 4 hours of sleep.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Groups should be similar on various dimensions (Gender, IQ, motivation, physical health,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B7A71-BA4E-4AAA-9912-4C8A7F0C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mage result for stick figure man">
            <a:extLst>
              <a:ext uri="{FF2B5EF4-FFF2-40B4-BE49-F238E27FC236}">
                <a16:creationId xmlns:a16="http://schemas.microsoft.com/office/drawing/2014/main" id="{32097A4F-5125-401F-A449-1D1B5E54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80" y="2869693"/>
            <a:ext cx="764014" cy="7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stick figure man">
            <a:extLst>
              <a:ext uri="{FF2B5EF4-FFF2-40B4-BE49-F238E27FC236}">
                <a16:creationId xmlns:a16="http://schemas.microsoft.com/office/drawing/2014/main" id="{A8097FD6-79FE-4D86-8E00-816E670F6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72" y="3664827"/>
            <a:ext cx="764014" cy="7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tick figure man">
            <a:extLst>
              <a:ext uri="{FF2B5EF4-FFF2-40B4-BE49-F238E27FC236}">
                <a16:creationId xmlns:a16="http://schemas.microsoft.com/office/drawing/2014/main" id="{9FED6CB3-1CBC-4734-BAC0-F725088D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79" y="3682139"/>
            <a:ext cx="764014" cy="7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stick figure man">
            <a:extLst>
              <a:ext uri="{FF2B5EF4-FFF2-40B4-BE49-F238E27FC236}">
                <a16:creationId xmlns:a16="http://schemas.microsoft.com/office/drawing/2014/main" id="{63A292EF-159B-4984-84F6-C18301C7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76" y="2841984"/>
            <a:ext cx="764014" cy="7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tick figure man">
            <a:extLst>
              <a:ext uri="{FF2B5EF4-FFF2-40B4-BE49-F238E27FC236}">
                <a16:creationId xmlns:a16="http://schemas.microsoft.com/office/drawing/2014/main" id="{7825E679-49D5-496C-8504-2CCB2C9C0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989" y="2826741"/>
            <a:ext cx="764014" cy="7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stick figure man">
            <a:extLst>
              <a:ext uri="{FF2B5EF4-FFF2-40B4-BE49-F238E27FC236}">
                <a16:creationId xmlns:a16="http://schemas.microsoft.com/office/drawing/2014/main" id="{DAA2EE39-2CE1-46F5-B586-A8C2435F8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23" y="3671198"/>
            <a:ext cx="764014" cy="7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6D02EC-06D6-4A17-A5F3-6B5759381CF6}"/>
              </a:ext>
            </a:extLst>
          </p:cNvPr>
          <p:cNvCxnSpPr/>
          <p:nvPr/>
        </p:nvCxnSpPr>
        <p:spPr>
          <a:xfrm flipV="1">
            <a:off x="1173561" y="3637118"/>
            <a:ext cx="3926542" cy="27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clock">
            <a:extLst>
              <a:ext uri="{FF2B5EF4-FFF2-40B4-BE49-F238E27FC236}">
                <a16:creationId xmlns:a16="http://schemas.microsoft.com/office/drawing/2014/main" id="{F93C0B91-9A56-49DF-9B17-A4FF64AEF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88" y="2732214"/>
            <a:ext cx="696786" cy="6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clock">
            <a:extLst>
              <a:ext uri="{FF2B5EF4-FFF2-40B4-BE49-F238E27FC236}">
                <a16:creationId xmlns:a16="http://schemas.microsoft.com/office/drawing/2014/main" id="{E237CF81-F179-40A3-AE06-E32F621E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88" y="3848032"/>
            <a:ext cx="696786" cy="6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B5A1C5-D349-4B2E-989C-0C65FC1AAF4D}"/>
              </a:ext>
            </a:extLst>
          </p:cNvPr>
          <p:cNvSpPr txBox="1"/>
          <p:nvPr/>
        </p:nvSpPr>
        <p:spPr>
          <a:xfrm>
            <a:off x="4568617" y="2884073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hours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DFA21-BE2B-4AE0-9197-A7C8155BD437}"/>
              </a:ext>
            </a:extLst>
          </p:cNvPr>
          <p:cNvSpPr txBox="1"/>
          <p:nvPr/>
        </p:nvSpPr>
        <p:spPr>
          <a:xfrm>
            <a:off x="4573311" y="4067787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hours</a:t>
            </a:r>
          </a:p>
        </p:txBody>
      </p:sp>
    </p:spTree>
    <p:extLst>
      <p:ext uri="{BB962C8B-B14F-4D97-AF65-F5344CB8AC3E}">
        <p14:creationId xmlns:p14="http://schemas.microsoft.com/office/powerpoint/2010/main" val="179339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1288-FCC0-49D3-ACE5-ED0272B8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8D52-3E12-4ADD-AF75-2C952661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assignment – a random process to decide which participants are tested in which conditions.</a:t>
            </a:r>
          </a:p>
          <a:p>
            <a:pPr lvl="1"/>
            <a:r>
              <a:rPr lang="en-US" dirty="0"/>
              <a:t>Random sampling – method for selecting a sample from a population in a way that everyone has an equal chance of being selected.</a:t>
            </a:r>
          </a:p>
          <a:p>
            <a:r>
              <a:rPr lang="en-US" dirty="0"/>
              <a:t>2 criteria for random assignment</a:t>
            </a:r>
          </a:p>
          <a:p>
            <a:pPr lvl="1"/>
            <a:r>
              <a:rPr lang="en-US" dirty="0"/>
              <a:t>Equal chance of being assigned to each condition</a:t>
            </a:r>
          </a:p>
          <a:p>
            <a:pPr lvl="1"/>
            <a:r>
              <a:rPr lang="en-US" dirty="0"/>
              <a:t>Each participant assigned independently of all other subjects.</a:t>
            </a:r>
          </a:p>
          <a:p>
            <a:r>
              <a:rPr lang="en-US" dirty="0"/>
              <a:t>Coin Flip; Computerized random number generator.</a:t>
            </a:r>
          </a:p>
          <a:p>
            <a:pPr lvl="1"/>
            <a:r>
              <a:rPr lang="en-US" dirty="0"/>
              <a:t>Unequal sample sizes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B17AB-A47C-44BE-9569-C5B379C2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1288-FCC0-49D3-ACE5-ED0272B8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assignment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C0CBDC-A151-4647-AB20-5FECB0091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979492"/>
              </p:ext>
            </p:extLst>
          </p:nvPr>
        </p:nvGraphicFramePr>
        <p:xfrm>
          <a:off x="1577129" y="2014052"/>
          <a:ext cx="2007124" cy="4375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244">
                  <a:extLst>
                    <a:ext uri="{9D8B030D-6E8A-4147-A177-3AD203B41FA5}">
                      <a16:colId xmlns:a16="http://schemas.microsoft.com/office/drawing/2014/main" val="3146451764"/>
                    </a:ext>
                  </a:extLst>
                </a:gridCol>
                <a:gridCol w="953880">
                  <a:extLst>
                    <a:ext uri="{9D8B030D-6E8A-4147-A177-3AD203B41FA5}">
                      <a16:colId xmlns:a16="http://schemas.microsoft.com/office/drawing/2014/main" val="598871999"/>
                    </a:ext>
                  </a:extLst>
                </a:gridCol>
              </a:tblGrid>
              <a:tr h="719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Participant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Condition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4013121273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4145148720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220257084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2174924257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1261585241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2331256120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2927941220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4260809126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1304578565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339299229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B17AB-A47C-44BE-9569-C5B379C2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EDCF77F-4EF2-4E38-ABFE-003B450BE482}"/>
              </a:ext>
            </a:extLst>
          </p:cNvPr>
          <p:cNvSpPr/>
          <p:nvPr/>
        </p:nvSpPr>
        <p:spPr>
          <a:xfrm>
            <a:off x="3716278" y="2772539"/>
            <a:ext cx="894841" cy="108065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1C07C40-3BAD-45E2-8DF9-A999F6D9DBCC}"/>
              </a:ext>
            </a:extLst>
          </p:cNvPr>
          <p:cNvSpPr/>
          <p:nvPr/>
        </p:nvSpPr>
        <p:spPr>
          <a:xfrm>
            <a:off x="3716278" y="4005594"/>
            <a:ext cx="894841" cy="108065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1192835-2808-4DDC-B00F-D4DD4D42DEE3}"/>
              </a:ext>
            </a:extLst>
          </p:cNvPr>
          <p:cNvSpPr/>
          <p:nvPr/>
        </p:nvSpPr>
        <p:spPr>
          <a:xfrm>
            <a:off x="3731762" y="5286076"/>
            <a:ext cx="894841" cy="108065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826007-7218-4E9E-BBC1-D597C1DA2064}"/>
              </a:ext>
            </a:extLst>
          </p:cNvPr>
          <p:cNvSpPr txBox="1">
            <a:spLocks/>
          </p:cNvSpPr>
          <p:nvPr/>
        </p:nvSpPr>
        <p:spPr>
          <a:xfrm>
            <a:off x="6679076" y="3279934"/>
            <a:ext cx="3500440" cy="247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Block randomization</a:t>
            </a:r>
          </a:p>
          <a:p>
            <a:r>
              <a:rPr lang="en-US" dirty="0"/>
              <a:t>All conditions occur before they are repeated</a:t>
            </a:r>
          </a:p>
          <a:p>
            <a:pPr lvl="1"/>
            <a:r>
              <a:rPr lang="en-US" dirty="0"/>
              <a:t>Within each block, conditions are randomized.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CF039-04C2-4A7A-95BA-514645FE9689}"/>
              </a:ext>
            </a:extLst>
          </p:cNvPr>
          <p:cNvSpPr txBox="1"/>
          <p:nvPr/>
        </p:nvSpPr>
        <p:spPr>
          <a:xfrm>
            <a:off x="4787153" y="3095268"/>
            <a:ext cx="175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9A736-DFAA-4EF1-97B4-8DBBE393CCDD}"/>
              </a:ext>
            </a:extLst>
          </p:cNvPr>
          <p:cNvSpPr txBox="1"/>
          <p:nvPr/>
        </p:nvSpPr>
        <p:spPr>
          <a:xfrm>
            <a:off x="4792584" y="4361255"/>
            <a:ext cx="175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23D86-5E9A-4866-95D4-F7D59CC0A433}"/>
              </a:ext>
            </a:extLst>
          </p:cNvPr>
          <p:cNvSpPr txBox="1"/>
          <p:nvPr/>
        </p:nvSpPr>
        <p:spPr>
          <a:xfrm>
            <a:off x="4774112" y="5641737"/>
            <a:ext cx="175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360299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1288-FCC0-49D3-ACE5-ED0272B8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assignment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C0CBDC-A151-4647-AB20-5FECB0091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403038"/>
              </p:ext>
            </p:extLst>
          </p:nvPr>
        </p:nvGraphicFramePr>
        <p:xfrm>
          <a:off x="1577129" y="2014052"/>
          <a:ext cx="2007124" cy="4375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244">
                  <a:extLst>
                    <a:ext uri="{9D8B030D-6E8A-4147-A177-3AD203B41FA5}">
                      <a16:colId xmlns:a16="http://schemas.microsoft.com/office/drawing/2014/main" val="3146451764"/>
                    </a:ext>
                  </a:extLst>
                </a:gridCol>
                <a:gridCol w="953880">
                  <a:extLst>
                    <a:ext uri="{9D8B030D-6E8A-4147-A177-3AD203B41FA5}">
                      <a16:colId xmlns:a16="http://schemas.microsoft.com/office/drawing/2014/main" val="598871999"/>
                    </a:ext>
                  </a:extLst>
                </a:gridCol>
              </a:tblGrid>
              <a:tr h="719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Participant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Condition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4013121273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4145148720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220257084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2174924257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1261585241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2331256120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2927941220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4260809126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1304578565"/>
                  </a:ext>
                </a:extLst>
              </a:tr>
              <a:tr h="406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43" marR="2943" marT="2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2943" marR="2943" marT="2943" marB="0" anchor="b"/>
                </a:tc>
                <a:extLst>
                  <a:ext uri="{0D108BD9-81ED-4DB2-BD59-A6C34878D82A}">
                    <a16:rowId xmlns:a16="http://schemas.microsoft.com/office/drawing/2014/main" val="339299229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B17AB-A47C-44BE-9569-C5B379C2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826007-7218-4E9E-BBC1-D597C1DA2064}"/>
              </a:ext>
            </a:extLst>
          </p:cNvPr>
          <p:cNvSpPr txBox="1">
            <a:spLocks/>
          </p:cNvSpPr>
          <p:nvPr/>
        </p:nvSpPr>
        <p:spPr>
          <a:xfrm>
            <a:off x="5627761" y="2776281"/>
            <a:ext cx="3500440" cy="247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only two designs, a simpler way could be to alternate conditions</a:t>
            </a:r>
          </a:p>
          <a:p>
            <a:r>
              <a:rPr lang="en-US" dirty="0"/>
              <a:t>Not knowing who the subject might be, alternating between A &amp; B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8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1288-FCC0-49D3-ACE5-ED0272B8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Matched-Group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8D52-3E12-4ADD-AF75-2C952661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512639" cy="4937125"/>
          </a:xfrm>
        </p:spPr>
        <p:txBody>
          <a:bodyPr>
            <a:normAutofit/>
          </a:bodyPr>
          <a:lstStyle/>
          <a:p>
            <a:r>
              <a:rPr lang="en-US" dirty="0"/>
              <a:t>Participants in various conditions are matched on the DV or on some extraneous variable prior to manipulating independent variable.</a:t>
            </a:r>
          </a:p>
          <a:p>
            <a:pPr lvl="1"/>
            <a:r>
              <a:rPr lang="en-US" dirty="0"/>
              <a:t>Helps to guarantee that other factors won’t be confounds across conditions.</a:t>
            </a:r>
          </a:p>
          <a:p>
            <a:r>
              <a:rPr lang="en-US" dirty="0"/>
              <a:t>Example: Sleep &amp; Cognition. </a:t>
            </a:r>
          </a:p>
          <a:p>
            <a:r>
              <a:rPr lang="en-US" dirty="0"/>
              <a:t>Worried about IQ being different across conditions</a:t>
            </a:r>
          </a:p>
          <a:p>
            <a:r>
              <a:rPr lang="en-US" dirty="0"/>
              <a:t>Step 1: Measure IQ and rank order subjects</a:t>
            </a:r>
          </a:p>
          <a:p>
            <a:r>
              <a:rPr lang="en-US" dirty="0"/>
              <a:t>Step 2: Take those scores and assign to groups.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B17AB-A47C-44BE-9569-C5B379C2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BE60CD-8C8E-47D1-9794-B1BB6C3EB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58299"/>
              </p:ext>
            </p:extLst>
          </p:nvPr>
        </p:nvGraphicFramePr>
        <p:xfrm>
          <a:off x="6774511" y="1930910"/>
          <a:ext cx="3265564" cy="424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576">
                  <a:extLst>
                    <a:ext uri="{9D8B030D-6E8A-4147-A177-3AD203B41FA5}">
                      <a16:colId xmlns:a16="http://schemas.microsoft.com/office/drawing/2014/main" val="2992828283"/>
                    </a:ext>
                  </a:extLst>
                </a:gridCol>
                <a:gridCol w="1051994">
                  <a:extLst>
                    <a:ext uri="{9D8B030D-6E8A-4147-A177-3AD203B41FA5}">
                      <a16:colId xmlns:a16="http://schemas.microsoft.com/office/drawing/2014/main" val="1249558586"/>
                    </a:ext>
                  </a:extLst>
                </a:gridCol>
                <a:gridCol w="1051994">
                  <a:extLst>
                    <a:ext uri="{9D8B030D-6E8A-4147-A177-3AD203B41FA5}">
                      <a16:colId xmlns:a16="http://schemas.microsoft.com/office/drawing/2014/main" val="2830074654"/>
                    </a:ext>
                  </a:extLst>
                </a:gridCol>
              </a:tblGrid>
              <a:tr h="64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Participant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Condition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110995791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895359232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640683156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58984753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64480793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1579443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435163152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3861132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87172853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5593861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858887726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5220A8-2053-4B2D-8CC1-98CD5390B86F}"/>
              </a:ext>
            </a:extLst>
          </p:cNvPr>
          <p:cNvCxnSpPr/>
          <p:nvPr/>
        </p:nvCxnSpPr>
        <p:spPr>
          <a:xfrm>
            <a:off x="7911760" y="3300642"/>
            <a:ext cx="110021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118ED1-D18B-4C3F-9030-48A1F8B41DD9}"/>
              </a:ext>
            </a:extLst>
          </p:cNvPr>
          <p:cNvCxnSpPr/>
          <p:nvPr/>
        </p:nvCxnSpPr>
        <p:spPr>
          <a:xfrm>
            <a:off x="7949248" y="3995814"/>
            <a:ext cx="110021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5CA223-EF28-4A2D-A9FC-D201E2D13A3D}"/>
              </a:ext>
            </a:extLst>
          </p:cNvPr>
          <p:cNvCxnSpPr/>
          <p:nvPr/>
        </p:nvCxnSpPr>
        <p:spPr>
          <a:xfrm>
            <a:off x="7949248" y="4734995"/>
            <a:ext cx="110021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208362-6924-4F51-A546-7B645DDF4C5A}"/>
              </a:ext>
            </a:extLst>
          </p:cNvPr>
          <p:cNvCxnSpPr/>
          <p:nvPr/>
        </p:nvCxnSpPr>
        <p:spPr>
          <a:xfrm>
            <a:off x="7911760" y="5469286"/>
            <a:ext cx="110021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3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CDF4-1B0D-4C21-8667-C88E58EC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Within-subjects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0667-98EF-49EF-AA79-7A6614ED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participant is tested in ALL conditions.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6DBFA-3307-4C75-BE53-7E679F18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Image result for stick figure man">
            <a:extLst>
              <a:ext uri="{FF2B5EF4-FFF2-40B4-BE49-F238E27FC236}">
                <a16:creationId xmlns:a16="http://schemas.microsoft.com/office/drawing/2014/main" id="{96108635-833A-4D34-9166-7EB3C66D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17" y="3399235"/>
            <a:ext cx="764014" cy="7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stick figure man">
            <a:extLst>
              <a:ext uri="{FF2B5EF4-FFF2-40B4-BE49-F238E27FC236}">
                <a16:creationId xmlns:a16="http://schemas.microsoft.com/office/drawing/2014/main" id="{2377BA21-1632-4BAC-BAC7-5F093DCDD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17" y="4200038"/>
            <a:ext cx="764014" cy="7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lock">
            <a:extLst>
              <a:ext uri="{FF2B5EF4-FFF2-40B4-BE49-F238E27FC236}">
                <a16:creationId xmlns:a16="http://schemas.microsoft.com/office/drawing/2014/main" id="{FFE3D8F0-1EEC-43A3-8DA1-7A5352B6D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149" y="3434554"/>
            <a:ext cx="696786" cy="6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clock">
            <a:extLst>
              <a:ext uri="{FF2B5EF4-FFF2-40B4-BE49-F238E27FC236}">
                <a16:creationId xmlns:a16="http://schemas.microsoft.com/office/drawing/2014/main" id="{5B13C769-4250-43B8-BBCA-328DB72C3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149" y="4321139"/>
            <a:ext cx="696786" cy="6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7AF4-7DE0-4DB8-988F-8AC8C4A88B65}"/>
              </a:ext>
            </a:extLst>
          </p:cNvPr>
          <p:cNvSpPr txBox="1"/>
          <p:nvPr/>
        </p:nvSpPr>
        <p:spPr>
          <a:xfrm>
            <a:off x="2850953" y="3598281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hours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42FB2-296C-4FF8-8A34-1A037BE7DAE8}"/>
              </a:ext>
            </a:extLst>
          </p:cNvPr>
          <p:cNvSpPr txBox="1"/>
          <p:nvPr/>
        </p:nvSpPr>
        <p:spPr>
          <a:xfrm>
            <a:off x="2829935" y="4438112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hours</a:t>
            </a:r>
          </a:p>
        </p:txBody>
      </p:sp>
      <p:pic>
        <p:nvPicPr>
          <p:cNvPr id="11" name="Picture 2" descr="Image result for stick figure man">
            <a:extLst>
              <a:ext uri="{FF2B5EF4-FFF2-40B4-BE49-F238E27FC236}">
                <a16:creationId xmlns:a16="http://schemas.microsoft.com/office/drawing/2014/main" id="{E01D0092-7B8A-467F-9849-809045638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93" y="3747627"/>
            <a:ext cx="764014" cy="7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clock">
            <a:extLst>
              <a:ext uri="{FF2B5EF4-FFF2-40B4-BE49-F238E27FC236}">
                <a16:creationId xmlns:a16="http://schemas.microsoft.com/office/drawing/2014/main" id="{471410F3-3335-43D8-B483-EF4A7C5A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491" y="3741326"/>
            <a:ext cx="696786" cy="6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18F7ED-C543-4C41-B921-C6A7AE82E3DD}"/>
              </a:ext>
            </a:extLst>
          </p:cNvPr>
          <p:cNvSpPr txBox="1"/>
          <p:nvPr/>
        </p:nvSpPr>
        <p:spPr>
          <a:xfrm>
            <a:off x="9054295" y="3905053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hours</a:t>
            </a:r>
          </a:p>
        </p:txBody>
      </p:sp>
      <p:pic>
        <p:nvPicPr>
          <p:cNvPr id="14" name="Picture 4" descr="Image result for clock">
            <a:extLst>
              <a:ext uri="{FF2B5EF4-FFF2-40B4-BE49-F238E27FC236}">
                <a16:creationId xmlns:a16="http://schemas.microsoft.com/office/drawing/2014/main" id="{EA1BF363-AAEE-4559-B6DE-B02AB5E3D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852" y="3782947"/>
            <a:ext cx="696786" cy="6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D74DE9-1952-4820-AFD3-47E472E65221}"/>
              </a:ext>
            </a:extLst>
          </p:cNvPr>
          <p:cNvSpPr txBox="1"/>
          <p:nvPr/>
        </p:nvSpPr>
        <p:spPr>
          <a:xfrm>
            <a:off x="6616638" y="3899920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hours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FC81A11-0ADB-4676-ABF6-13B7FE1E4FB3}"/>
              </a:ext>
            </a:extLst>
          </p:cNvPr>
          <p:cNvSpPr/>
          <p:nvPr/>
        </p:nvSpPr>
        <p:spPr>
          <a:xfrm>
            <a:off x="7680960" y="3967613"/>
            <a:ext cx="485030" cy="30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77BEE1-F086-4B84-A58A-A7462A54CD5D}"/>
              </a:ext>
            </a:extLst>
          </p:cNvPr>
          <p:cNvSpPr txBox="1"/>
          <p:nvPr/>
        </p:nvSpPr>
        <p:spPr>
          <a:xfrm>
            <a:off x="1486894" y="2878372"/>
            <a:ext cx="252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Between-Subjects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F0CC7B-7051-4509-8EA8-4BB945B58C30}"/>
              </a:ext>
            </a:extLst>
          </p:cNvPr>
          <p:cNvSpPr txBox="1"/>
          <p:nvPr/>
        </p:nvSpPr>
        <p:spPr>
          <a:xfrm>
            <a:off x="6253228" y="2846106"/>
            <a:ext cx="252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Within-Subjects</a:t>
            </a:r>
          </a:p>
        </p:txBody>
      </p:sp>
    </p:spTree>
    <p:extLst>
      <p:ext uri="{BB962C8B-B14F-4D97-AF65-F5344CB8AC3E}">
        <p14:creationId xmlns:p14="http://schemas.microsoft.com/office/powerpoint/2010/main" val="55687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CDF4-1B0D-4C21-8667-C88E58EC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Within-subjects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0667-98EF-49EF-AA79-7A6614ED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655737"/>
            <a:ext cx="8595360" cy="2695492"/>
          </a:xfrm>
        </p:spPr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Control over extraneous variables</a:t>
            </a:r>
          </a:p>
          <a:p>
            <a:pPr lvl="1"/>
            <a:r>
              <a:rPr lang="en-US" dirty="0"/>
              <a:t>Need fewer people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Could guess the experimental hypothesis</a:t>
            </a:r>
          </a:p>
          <a:p>
            <a:pPr lvl="1"/>
            <a:r>
              <a:rPr lang="en-US" dirty="0"/>
              <a:t>Order effects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6DBFA-3307-4C75-BE53-7E679F18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4D2D-2AEC-48E9-A5DC-C11875B1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7F7D-3FB8-452B-9012-DB5C627EE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65" y="1692516"/>
            <a:ext cx="8595360" cy="51666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Order effects – when responses in various conditions are affected by the order of conditions subjects are exposed to.</a:t>
            </a:r>
          </a:p>
          <a:p>
            <a:r>
              <a:rPr lang="en-US" dirty="0"/>
              <a:t>Carryover effect – effect of being tested in one condition on behavior later on.</a:t>
            </a:r>
          </a:p>
          <a:p>
            <a:pPr lvl="1"/>
            <a:r>
              <a:rPr lang="en-US" dirty="0"/>
              <a:t>Practice effect – participants perform tasks better over time due to practice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Fatigue effect – participants perform worse over time due to becoming tired or bored.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Context/Contrast Effects – when one condition can change how participants perceive stimuli or interpret their task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81219-1E1D-49B6-9B15-259FDC5D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17E9C-0734-40BD-BFD2-31D1D34C526D}"/>
              </a:ext>
            </a:extLst>
          </p:cNvPr>
          <p:cNvSpPr txBox="1"/>
          <p:nvPr/>
        </p:nvSpPr>
        <p:spPr>
          <a:xfrm>
            <a:off x="4185702" y="4192730"/>
            <a:ext cx="39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8DC0F-0851-4F06-9843-52244D18EB23}"/>
              </a:ext>
            </a:extLst>
          </p:cNvPr>
          <p:cNvSpPr txBox="1"/>
          <p:nvPr/>
        </p:nvSpPr>
        <p:spPr>
          <a:xfrm>
            <a:off x="4631493" y="4192730"/>
            <a:ext cx="39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6D53E-4604-42D3-AE86-7975FB2BE80A}"/>
              </a:ext>
            </a:extLst>
          </p:cNvPr>
          <p:cNvSpPr txBox="1"/>
          <p:nvPr/>
        </p:nvSpPr>
        <p:spPr>
          <a:xfrm>
            <a:off x="5053650" y="4192730"/>
            <a:ext cx="39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D8857-EA24-4BB2-8E12-BF248A8F4671}"/>
              </a:ext>
            </a:extLst>
          </p:cNvPr>
          <p:cNvSpPr txBox="1"/>
          <p:nvPr/>
        </p:nvSpPr>
        <p:spPr>
          <a:xfrm>
            <a:off x="5475807" y="4192730"/>
            <a:ext cx="39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FA848-66A9-4339-8189-D10FC6029CA4}"/>
              </a:ext>
            </a:extLst>
          </p:cNvPr>
          <p:cNvSpPr txBox="1"/>
          <p:nvPr/>
        </p:nvSpPr>
        <p:spPr>
          <a:xfrm>
            <a:off x="4194668" y="5699616"/>
            <a:ext cx="39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39AF4-4933-43D2-86E0-3774F28626DE}"/>
              </a:ext>
            </a:extLst>
          </p:cNvPr>
          <p:cNvSpPr txBox="1"/>
          <p:nvPr/>
        </p:nvSpPr>
        <p:spPr>
          <a:xfrm>
            <a:off x="4640459" y="5699616"/>
            <a:ext cx="39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61754-9C0E-4A46-9ED8-A7EF3B93784C}"/>
              </a:ext>
            </a:extLst>
          </p:cNvPr>
          <p:cNvSpPr txBox="1"/>
          <p:nvPr/>
        </p:nvSpPr>
        <p:spPr>
          <a:xfrm>
            <a:off x="5062616" y="5699616"/>
            <a:ext cx="39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CAA982-873F-44FB-81D2-DB365E6BA4F1}"/>
              </a:ext>
            </a:extLst>
          </p:cNvPr>
          <p:cNvSpPr txBox="1"/>
          <p:nvPr/>
        </p:nvSpPr>
        <p:spPr>
          <a:xfrm>
            <a:off x="5484773" y="5709396"/>
            <a:ext cx="39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D64606-A8A4-4281-A2ED-2080E1C7A198}"/>
              </a:ext>
            </a:extLst>
          </p:cNvPr>
          <p:cNvCxnSpPr/>
          <p:nvPr/>
        </p:nvCxnSpPr>
        <p:spPr>
          <a:xfrm>
            <a:off x="4194668" y="4098750"/>
            <a:ext cx="27872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ADFB36-091A-4660-99FB-209445C7A2D6}"/>
              </a:ext>
            </a:extLst>
          </p:cNvPr>
          <p:cNvCxnSpPr/>
          <p:nvPr/>
        </p:nvCxnSpPr>
        <p:spPr>
          <a:xfrm>
            <a:off x="4690170" y="3938200"/>
            <a:ext cx="27872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6EC585-850F-48FD-957D-BD69FC9C1DB4}"/>
              </a:ext>
            </a:extLst>
          </p:cNvPr>
          <p:cNvCxnSpPr/>
          <p:nvPr/>
        </p:nvCxnSpPr>
        <p:spPr>
          <a:xfrm>
            <a:off x="5121293" y="3767871"/>
            <a:ext cx="27872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403BCD-3A4C-4EC4-B81A-C16C97D071CA}"/>
              </a:ext>
            </a:extLst>
          </p:cNvPr>
          <p:cNvCxnSpPr/>
          <p:nvPr/>
        </p:nvCxnSpPr>
        <p:spPr>
          <a:xfrm>
            <a:off x="5543450" y="3729567"/>
            <a:ext cx="27872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A5F701-1814-40DD-A4DF-10D584D32307}"/>
              </a:ext>
            </a:extLst>
          </p:cNvPr>
          <p:cNvCxnSpPr/>
          <p:nvPr/>
        </p:nvCxnSpPr>
        <p:spPr>
          <a:xfrm>
            <a:off x="4244379" y="5280461"/>
            <a:ext cx="27872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8D2C4-3D49-487B-983A-FF0D20E39F09}"/>
              </a:ext>
            </a:extLst>
          </p:cNvPr>
          <p:cNvCxnSpPr/>
          <p:nvPr/>
        </p:nvCxnSpPr>
        <p:spPr>
          <a:xfrm>
            <a:off x="4690169" y="5379073"/>
            <a:ext cx="27872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E1C7DD-F054-411C-A444-37184FE3C18C}"/>
              </a:ext>
            </a:extLst>
          </p:cNvPr>
          <p:cNvCxnSpPr/>
          <p:nvPr/>
        </p:nvCxnSpPr>
        <p:spPr>
          <a:xfrm>
            <a:off x="5062616" y="5560812"/>
            <a:ext cx="27872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FF87AC-95E7-4F71-93BF-EE7083206539}"/>
              </a:ext>
            </a:extLst>
          </p:cNvPr>
          <p:cNvCxnSpPr/>
          <p:nvPr/>
        </p:nvCxnSpPr>
        <p:spPr>
          <a:xfrm>
            <a:off x="5484773" y="5659424"/>
            <a:ext cx="27872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Bent 24">
            <a:extLst>
              <a:ext uri="{FF2B5EF4-FFF2-40B4-BE49-F238E27FC236}">
                <a16:creationId xmlns:a16="http://schemas.microsoft.com/office/drawing/2014/main" id="{1D79735D-5A66-4DFA-9D03-42CDC4BFEF5D}"/>
              </a:ext>
            </a:extLst>
          </p:cNvPr>
          <p:cNvSpPr/>
          <p:nvPr/>
        </p:nvSpPr>
        <p:spPr>
          <a:xfrm rot="3629264">
            <a:off x="5509498" y="5198924"/>
            <a:ext cx="842131" cy="493504"/>
          </a:xfrm>
          <a:prstGeom prst="bentArrow">
            <a:avLst>
              <a:gd name="adj1" fmla="val 25000"/>
              <a:gd name="adj2" fmla="val 2438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01A268E9-D306-48BB-A584-08F6892D0196}"/>
              </a:ext>
            </a:extLst>
          </p:cNvPr>
          <p:cNvSpPr/>
          <p:nvPr/>
        </p:nvSpPr>
        <p:spPr>
          <a:xfrm rot="7564613">
            <a:off x="5848489" y="3691448"/>
            <a:ext cx="842131" cy="493504"/>
          </a:xfrm>
          <a:prstGeom prst="bentArrow">
            <a:avLst>
              <a:gd name="adj1" fmla="val 25000"/>
              <a:gd name="adj2" fmla="val 24385"/>
              <a:gd name="adj3" fmla="val 25000"/>
              <a:gd name="adj4" fmla="val 43750"/>
            </a:avLst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618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899</Words>
  <Application>Microsoft Office PowerPoint</Application>
  <PresentationFormat>Widescreen</PresentationFormat>
  <Paragraphs>269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Times New Roman</vt:lpstr>
      <vt:lpstr>Wingdings 2</vt:lpstr>
      <vt:lpstr>View</vt:lpstr>
      <vt:lpstr>Experimental Designs</vt:lpstr>
      <vt:lpstr>Between-subjects experiments</vt:lpstr>
      <vt:lpstr>Random assignment</vt:lpstr>
      <vt:lpstr>Random assignment</vt:lpstr>
      <vt:lpstr>Random assignment</vt:lpstr>
      <vt:lpstr>Matched-Group Design</vt:lpstr>
      <vt:lpstr>Within-subjects Design.</vt:lpstr>
      <vt:lpstr>Within-subjects Design.</vt:lpstr>
      <vt:lpstr>Order Effects</vt:lpstr>
      <vt:lpstr>Counterbalancing</vt:lpstr>
      <vt:lpstr>Counterbalancing</vt:lpstr>
      <vt:lpstr>A couple notes on within-subjects</vt:lpstr>
      <vt:lpstr>Experimentation and Validity</vt:lpstr>
      <vt:lpstr>Experimentation and Validity</vt:lpstr>
      <vt:lpstr>Practical Considerations</vt:lpstr>
      <vt:lpstr>Practical Considerations</vt:lpstr>
      <vt:lpstr>Practical Considerations</vt:lpstr>
      <vt:lpstr>Practical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15</cp:revision>
  <dcterms:created xsi:type="dcterms:W3CDTF">2019-05-21T19:00:11Z</dcterms:created>
  <dcterms:modified xsi:type="dcterms:W3CDTF">2019-06-16T19:00:57Z</dcterms:modified>
</cp:coreProperties>
</file>