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724E9-3FB8-4876-BFE9-B1182BCF45D3}" v="265" dt="2019-06-16T15:23:45.027"/>
    <p1510:client id="{D561723C-AF8E-4992-8A2C-ADC60B7AFE83}" v="111" dt="2019-06-16T19:05:25.723"/>
    <p1510:client id="{F67AD3FB-ADA1-46BA-B93F-23B2A4E35D41}" v="86" dt="2019-06-16T03:45:57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4FD724E9-3FB8-4876-BFE9-B1182BCF45D3}"/>
    <pc:docChg chg="undo custSel addSld delSld modSld">
      <pc:chgData name="Scofield, John" userId="04766af8-08bf-4f27-a8a4-706beaa96b52" providerId="ADAL" clId="{4FD724E9-3FB8-4876-BFE9-B1182BCF45D3}" dt="2019-06-16T15:23:45.025" v="6060" actId="1076"/>
      <pc:docMkLst>
        <pc:docMk/>
      </pc:docMkLst>
      <pc:sldChg chg="modSp">
        <pc:chgData name="Scofield, John" userId="04766af8-08bf-4f27-a8a4-706beaa96b52" providerId="ADAL" clId="{4FD724E9-3FB8-4876-BFE9-B1182BCF45D3}" dt="2019-06-16T13:06:50.577" v="16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4FD724E9-3FB8-4876-BFE9-B1182BCF45D3}" dt="2019-06-16T13:06:50.577" v="16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4FD724E9-3FB8-4876-BFE9-B1182BCF45D3}" dt="2019-06-16T13:06:44.673" v="0" actId="2696"/>
        <pc:sldMkLst>
          <pc:docMk/>
          <pc:sldMk cId="540207401" sldId="257"/>
        </pc:sldMkLst>
      </pc:sldChg>
      <pc:sldChg chg="addSp modSp add">
        <pc:chgData name="Scofield, John" userId="04766af8-08bf-4f27-a8a4-706beaa96b52" providerId="ADAL" clId="{4FD724E9-3FB8-4876-BFE9-B1182BCF45D3}" dt="2019-06-16T13:16:09.482" v="363" actId="20577"/>
        <pc:sldMkLst>
          <pc:docMk/>
          <pc:sldMk cId="1793392435" sldId="257"/>
        </pc:sldMkLst>
        <pc:spChg chg="mod">
          <ac:chgData name="Scofield, John" userId="04766af8-08bf-4f27-a8a4-706beaa96b52" providerId="ADAL" clId="{4FD724E9-3FB8-4876-BFE9-B1182BCF45D3}" dt="2019-06-16T13:07:54.548" v="62" actId="20577"/>
          <ac:spMkLst>
            <pc:docMk/>
            <pc:sldMk cId="1793392435" sldId="257"/>
            <ac:spMk id="2" creationId="{1183198D-CE00-4A00-8717-7FA29C24C6B6}"/>
          </ac:spMkLst>
        </pc:spChg>
        <pc:spChg chg="mod">
          <ac:chgData name="Scofield, John" userId="04766af8-08bf-4f27-a8a4-706beaa96b52" providerId="ADAL" clId="{4FD724E9-3FB8-4876-BFE9-B1182BCF45D3}" dt="2019-06-16T13:13:31.129" v="324" actId="20577"/>
          <ac:spMkLst>
            <pc:docMk/>
            <pc:sldMk cId="1793392435" sldId="257"/>
            <ac:spMk id="3" creationId="{574E5059-388A-46B7-9455-CBCB255F96D7}"/>
          </ac:spMkLst>
        </pc:spChg>
        <pc:spChg chg="mod">
          <ac:chgData name="Scofield, John" userId="04766af8-08bf-4f27-a8a4-706beaa96b52" providerId="ADAL" clId="{4FD724E9-3FB8-4876-BFE9-B1182BCF45D3}" dt="2019-06-16T13:06:55.442" v="18" actId="27636"/>
          <ac:spMkLst>
            <pc:docMk/>
            <pc:sldMk cId="1793392435" sldId="257"/>
            <ac:spMk id="4" creationId="{C0CB7A71-BA4E-4AAA-9912-4C8A7F0CC1F2}"/>
          </ac:spMkLst>
        </pc:spChg>
        <pc:spChg chg="add mod">
          <ac:chgData name="Scofield, John" userId="04766af8-08bf-4f27-a8a4-706beaa96b52" providerId="ADAL" clId="{4FD724E9-3FB8-4876-BFE9-B1182BCF45D3}" dt="2019-06-16T13:16:04.162" v="359" actId="1076"/>
          <ac:spMkLst>
            <pc:docMk/>
            <pc:sldMk cId="1793392435" sldId="257"/>
            <ac:spMk id="12" creationId="{E0B5A1C5-D349-4B2E-989C-0C65FC1AAF4D}"/>
          </ac:spMkLst>
        </pc:spChg>
        <pc:spChg chg="add mod">
          <ac:chgData name="Scofield, John" userId="04766af8-08bf-4f27-a8a4-706beaa96b52" providerId="ADAL" clId="{4FD724E9-3FB8-4876-BFE9-B1182BCF45D3}" dt="2019-06-16T13:16:09.482" v="363" actId="20577"/>
          <ac:spMkLst>
            <pc:docMk/>
            <pc:sldMk cId="1793392435" sldId="257"/>
            <ac:spMk id="16" creationId="{5D9DFA21-BE2B-4AE0-9197-A7C8155BD437}"/>
          </ac:spMkLst>
        </pc:spChg>
        <pc:picChg chg="add mod">
          <ac:chgData name="Scofield, John" userId="04766af8-08bf-4f27-a8a4-706beaa96b52" providerId="ADAL" clId="{4FD724E9-3FB8-4876-BFE9-B1182BCF45D3}" dt="2019-06-16T13:14:08.910" v="333" actId="1076"/>
          <ac:picMkLst>
            <pc:docMk/>
            <pc:sldMk cId="1793392435" sldId="257"/>
            <ac:picMk id="6" creationId="{A8097FD6-79FE-4D86-8E00-816E670F63E4}"/>
          </ac:picMkLst>
        </pc:picChg>
        <pc:picChg chg="add mod">
          <ac:chgData name="Scofield, John" userId="04766af8-08bf-4f27-a8a4-706beaa96b52" providerId="ADAL" clId="{4FD724E9-3FB8-4876-BFE9-B1182BCF45D3}" dt="2019-06-16T13:14:05.868" v="332" actId="1076"/>
          <ac:picMkLst>
            <pc:docMk/>
            <pc:sldMk cId="1793392435" sldId="257"/>
            <ac:picMk id="7" creationId="{9FED6CB3-1CBC-4734-BAC0-F725088DB67A}"/>
          </ac:picMkLst>
        </pc:picChg>
        <pc:picChg chg="add mod">
          <ac:chgData name="Scofield, John" userId="04766af8-08bf-4f27-a8a4-706beaa96b52" providerId="ADAL" clId="{4FD724E9-3FB8-4876-BFE9-B1182BCF45D3}" dt="2019-06-16T13:14:40.978" v="340" actId="1076"/>
          <ac:picMkLst>
            <pc:docMk/>
            <pc:sldMk cId="1793392435" sldId="257"/>
            <ac:picMk id="8" creationId="{63A292EF-159B-4984-84F6-C18301C71DA0}"/>
          </ac:picMkLst>
        </pc:picChg>
        <pc:picChg chg="add mod">
          <ac:chgData name="Scofield, John" userId="04766af8-08bf-4f27-a8a4-706beaa96b52" providerId="ADAL" clId="{4FD724E9-3FB8-4876-BFE9-B1182BCF45D3}" dt="2019-06-16T13:14:33.528" v="338" actId="1076"/>
          <ac:picMkLst>
            <pc:docMk/>
            <pc:sldMk cId="1793392435" sldId="257"/>
            <ac:picMk id="9" creationId="{7825E679-49D5-496C-8504-2CCB2C9C0150}"/>
          </ac:picMkLst>
        </pc:picChg>
        <pc:picChg chg="add mod">
          <ac:chgData name="Scofield, John" userId="04766af8-08bf-4f27-a8a4-706beaa96b52" providerId="ADAL" clId="{4FD724E9-3FB8-4876-BFE9-B1182BCF45D3}" dt="2019-06-16T13:14:37.168" v="339" actId="1076"/>
          <ac:picMkLst>
            <pc:docMk/>
            <pc:sldMk cId="1793392435" sldId="257"/>
            <ac:picMk id="10" creationId="{DAA2EE39-2CE1-46F5-B586-A8C2435F8CB8}"/>
          </ac:picMkLst>
        </pc:picChg>
        <pc:picChg chg="add mod">
          <ac:chgData name="Scofield, John" userId="04766af8-08bf-4f27-a8a4-706beaa96b52" providerId="ADAL" clId="{4FD724E9-3FB8-4876-BFE9-B1182BCF45D3}" dt="2019-06-16T13:15:44.241" v="349" actId="1076"/>
          <ac:picMkLst>
            <pc:docMk/>
            <pc:sldMk cId="1793392435" sldId="257"/>
            <ac:picMk id="14" creationId="{E237CF81-F179-40A3-AE06-E32F621E4847}"/>
          </ac:picMkLst>
        </pc:picChg>
        <pc:picChg chg="add mod">
          <ac:chgData name="Scofield, John" userId="04766af8-08bf-4f27-a8a4-706beaa96b52" providerId="ADAL" clId="{4FD724E9-3FB8-4876-BFE9-B1182BCF45D3}" dt="2019-06-16T13:14:44.010" v="341" actId="1076"/>
          <ac:picMkLst>
            <pc:docMk/>
            <pc:sldMk cId="1793392435" sldId="257"/>
            <ac:picMk id="1026" creationId="{32097A4F-5125-401F-A449-1D1B5E549959}"/>
          </ac:picMkLst>
        </pc:picChg>
        <pc:picChg chg="add mod">
          <ac:chgData name="Scofield, John" userId="04766af8-08bf-4f27-a8a4-706beaa96b52" providerId="ADAL" clId="{4FD724E9-3FB8-4876-BFE9-B1182BCF45D3}" dt="2019-06-16T13:15:40.293" v="347" actId="14100"/>
          <ac:picMkLst>
            <pc:docMk/>
            <pc:sldMk cId="1793392435" sldId="257"/>
            <ac:picMk id="1028" creationId="{F93C0B91-9A56-49DF-9B17-A4FF64AEFA65}"/>
          </ac:picMkLst>
        </pc:picChg>
        <pc:cxnChg chg="add mod">
          <ac:chgData name="Scofield, John" userId="04766af8-08bf-4f27-a8a4-706beaa96b52" providerId="ADAL" clId="{4FD724E9-3FB8-4876-BFE9-B1182BCF45D3}" dt="2019-06-16T13:15:08.936" v="343" actId="1582"/>
          <ac:cxnSpMkLst>
            <pc:docMk/>
            <pc:sldMk cId="1793392435" sldId="257"/>
            <ac:cxnSpMk id="11" creationId="{D06D02EC-06D6-4A17-A5F3-6B5759381CF6}"/>
          </ac:cxnSpMkLst>
        </pc:cxnChg>
      </pc:sldChg>
      <pc:sldChg chg="del">
        <pc:chgData name="Scofield, John" userId="04766af8-08bf-4f27-a8a4-706beaa96b52" providerId="ADAL" clId="{4FD724E9-3FB8-4876-BFE9-B1182BCF45D3}" dt="2019-06-16T13:06:44.693" v="1" actId="2696"/>
        <pc:sldMkLst>
          <pc:docMk/>
          <pc:sldMk cId="10920191" sldId="258"/>
        </pc:sldMkLst>
      </pc:sldChg>
      <pc:sldChg chg="modSp add">
        <pc:chgData name="Scofield, John" userId="04766af8-08bf-4f27-a8a4-706beaa96b52" providerId="ADAL" clId="{4FD724E9-3FB8-4876-BFE9-B1182BCF45D3}" dt="2019-06-16T13:24:16.609" v="846" actId="5793"/>
        <pc:sldMkLst>
          <pc:docMk/>
          <pc:sldMk cId="2474074911" sldId="258"/>
        </pc:sldMkLst>
        <pc:spChg chg="mod">
          <ac:chgData name="Scofield, John" userId="04766af8-08bf-4f27-a8a4-706beaa96b52" providerId="ADAL" clId="{4FD724E9-3FB8-4876-BFE9-B1182BCF45D3}" dt="2019-06-16T13:16:31.361" v="382" actId="20577"/>
          <ac:spMkLst>
            <pc:docMk/>
            <pc:sldMk cId="2474074911" sldId="258"/>
            <ac:spMk id="2" creationId="{31C11288-FCC0-49D3-ACE5-ED0272B8099E}"/>
          </ac:spMkLst>
        </pc:spChg>
        <pc:spChg chg="mod">
          <ac:chgData name="Scofield, John" userId="04766af8-08bf-4f27-a8a4-706beaa96b52" providerId="ADAL" clId="{4FD724E9-3FB8-4876-BFE9-B1182BCF45D3}" dt="2019-06-16T13:24:16.609" v="846" actId="5793"/>
          <ac:spMkLst>
            <pc:docMk/>
            <pc:sldMk cId="2474074911" sldId="258"/>
            <ac:spMk id="3" creationId="{0C658D52-3E12-4ADD-AF75-2C952661943C}"/>
          </ac:spMkLst>
        </pc:spChg>
        <pc:spChg chg="mod">
          <ac:chgData name="Scofield, John" userId="04766af8-08bf-4f27-a8a4-706beaa96b52" providerId="ADAL" clId="{4FD724E9-3FB8-4876-BFE9-B1182BCF45D3}" dt="2019-06-16T13:16:27.021" v="365" actId="27636"/>
          <ac:spMkLst>
            <pc:docMk/>
            <pc:sldMk cId="2474074911" sldId="258"/>
            <ac:spMk id="4" creationId="{751B17AB-A47C-44BE-9569-C5B379C2536B}"/>
          </ac:spMkLst>
        </pc:spChg>
      </pc:sldChg>
      <pc:sldChg chg="addSp delSp modSp add">
        <pc:chgData name="Scofield, John" userId="04766af8-08bf-4f27-a8a4-706beaa96b52" providerId="ADAL" clId="{4FD724E9-3FB8-4876-BFE9-B1182BCF45D3}" dt="2019-06-16T13:29:05.591" v="1016" actId="1076"/>
        <pc:sldMkLst>
          <pc:docMk/>
          <pc:sldMk cId="3602993213" sldId="259"/>
        </pc:sldMkLst>
        <pc:spChg chg="del mod">
          <ac:chgData name="Scofield, John" userId="04766af8-08bf-4f27-a8a4-706beaa96b52" providerId="ADAL" clId="{4FD724E9-3FB8-4876-BFE9-B1182BCF45D3}" dt="2019-06-16T13:25:41.659" v="851"/>
          <ac:spMkLst>
            <pc:docMk/>
            <pc:sldMk cId="3602993213" sldId="259"/>
            <ac:spMk id="3" creationId="{0C658D52-3E12-4ADD-AF75-2C952661943C}"/>
          </ac:spMkLst>
        </pc:spChg>
        <pc:spChg chg="add mod">
          <ac:chgData name="Scofield, John" userId="04766af8-08bf-4f27-a8a4-706beaa96b52" providerId="ADAL" clId="{4FD724E9-3FB8-4876-BFE9-B1182BCF45D3}" dt="2019-06-16T13:27:10.382" v="871" actId="1582"/>
          <ac:spMkLst>
            <pc:docMk/>
            <pc:sldMk cId="3602993213" sldId="259"/>
            <ac:spMk id="6" creationId="{7EDCF77F-4EF2-4E38-ABFE-003B450BE482}"/>
          </ac:spMkLst>
        </pc:spChg>
        <pc:spChg chg="add mod">
          <ac:chgData name="Scofield, John" userId="04766af8-08bf-4f27-a8a4-706beaa96b52" providerId="ADAL" clId="{4FD724E9-3FB8-4876-BFE9-B1182BCF45D3}" dt="2019-06-16T13:27:15.520" v="873" actId="1076"/>
          <ac:spMkLst>
            <pc:docMk/>
            <pc:sldMk cId="3602993213" sldId="259"/>
            <ac:spMk id="7" creationId="{31C07C40-3BAD-45E2-8DF9-A999F6D9DBCC}"/>
          </ac:spMkLst>
        </pc:spChg>
        <pc:spChg chg="add mod">
          <ac:chgData name="Scofield, John" userId="04766af8-08bf-4f27-a8a4-706beaa96b52" providerId="ADAL" clId="{4FD724E9-3FB8-4876-BFE9-B1182BCF45D3}" dt="2019-06-16T13:27:27.958" v="880" actId="1037"/>
          <ac:spMkLst>
            <pc:docMk/>
            <pc:sldMk cId="3602993213" sldId="259"/>
            <ac:spMk id="8" creationId="{41192835-2808-4DDC-B00F-D4DD4D42DEE3}"/>
          </ac:spMkLst>
        </pc:spChg>
        <pc:spChg chg="add mod">
          <ac:chgData name="Scofield, John" userId="04766af8-08bf-4f27-a8a4-706beaa96b52" providerId="ADAL" clId="{4FD724E9-3FB8-4876-BFE9-B1182BCF45D3}" dt="2019-06-16T13:29:05.591" v="1016" actId="1076"/>
          <ac:spMkLst>
            <pc:docMk/>
            <pc:sldMk cId="3602993213" sldId="259"/>
            <ac:spMk id="9" creationId="{B7826007-7218-4E9E-BBC1-D597C1DA2064}"/>
          </ac:spMkLst>
        </pc:spChg>
        <pc:spChg chg="add mod">
          <ac:chgData name="Scofield, John" userId="04766af8-08bf-4f27-a8a4-706beaa96b52" providerId="ADAL" clId="{4FD724E9-3FB8-4876-BFE9-B1182BCF45D3}" dt="2019-06-16T13:28:40.407" v="1006" actId="20577"/>
          <ac:spMkLst>
            <pc:docMk/>
            <pc:sldMk cId="3602993213" sldId="259"/>
            <ac:spMk id="10" creationId="{EB6CF039-04C2-4A7A-95BA-514645FE9689}"/>
          </ac:spMkLst>
        </pc:spChg>
        <pc:spChg chg="add mod">
          <ac:chgData name="Scofield, John" userId="04766af8-08bf-4f27-a8a4-706beaa96b52" providerId="ADAL" clId="{4FD724E9-3FB8-4876-BFE9-B1182BCF45D3}" dt="2019-06-16T13:28:48.134" v="1010" actId="20577"/>
          <ac:spMkLst>
            <pc:docMk/>
            <pc:sldMk cId="3602993213" sldId="259"/>
            <ac:spMk id="11" creationId="{D239A736-DFAA-4EF1-97B4-8DBBE393CCDD}"/>
          </ac:spMkLst>
        </pc:spChg>
        <pc:spChg chg="add mod">
          <ac:chgData name="Scofield, John" userId="04766af8-08bf-4f27-a8a4-706beaa96b52" providerId="ADAL" clId="{4FD724E9-3FB8-4876-BFE9-B1182BCF45D3}" dt="2019-06-16T13:28:56.433" v="1014" actId="20577"/>
          <ac:spMkLst>
            <pc:docMk/>
            <pc:sldMk cId="3602993213" sldId="259"/>
            <ac:spMk id="12" creationId="{D9E23D86-5E9A-4866-95D4-F7D59CC0A433}"/>
          </ac:spMkLst>
        </pc:spChg>
        <pc:graphicFrameChg chg="add mod modGraphic">
          <ac:chgData name="Scofield, John" userId="04766af8-08bf-4f27-a8a4-706beaa96b52" providerId="ADAL" clId="{4FD724E9-3FB8-4876-BFE9-B1182BCF45D3}" dt="2019-06-16T13:26:46.014" v="869" actId="1076"/>
          <ac:graphicFrameMkLst>
            <pc:docMk/>
            <pc:sldMk cId="3602993213" sldId="259"/>
            <ac:graphicFrameMk id="5" creationId="{ADC0CBDC-A151-4647-AB20-5FECB0091CD7}"/>
          </ac:graphicFrameMkLst>
        </pc:graphicFrameChg>
      </pc:sldChg>
      <pc:sldChg chg="del">
        <pc:chgData name="Scofield, John" userId="04766af8-08bf-4f27-a8a4-706beaa96b52" providerId="ADAL" clId="{4FD724E9-3FB8-4876-BFE9-B1182BCF45D3}" dt="2019-06-16T13:06:44.714" v="2" actId="2696"/>
        <pc:sldMkLst>
          <pc:docMk/>
          <pc:sldMk cId="4199723914" sldId="259"/>
        </pc:sldMkLst>
      </pc:sldChg>
      <pc:sldChg chg="delSp modSp add">
        <pc:chgData name="Scofield, John" userId="04766af8-08bf-4f27-a8a4-706beaa96b52" providerId="ADAL" clId="{4FD724E9-3FB8-4876-BFE9-B1182BCF45D3}" dt="2019-06-16T13:30:35.749" v="1174" actId="20577"/>
        <pc:sldMkLst>
          <pc:docMk/>
          <pc:sldMk cId="980288042" sldId="260"/>
        </pc:sldMkLst>
        <pc:spChg chg="del">
          <ac:chgData name="Scofield, John" userId="04766af8-08bf-4f27-a8a4-706beaa96b52" providerId="ADAL" clId="{4FD724E9-3FB8-4876-BFE9-B1182BCF45D3}" dt="2019-06-16T13:29:43.149" v="1090" actId="478"/>
          <ac:spMkLst>
            <pc:docMk/>
            <pc:sldMk cId="980288042" sldId="260"/>
            <ac:spMk id="6" creationId="{7EDCF77F-4EF2-4E38-ABFE-003B450BE482}"/>
          </ac:spMkLst>
        </pc:spChg>
        <pc:spChg chg="del">
          <ac:chgData name="Scofield, John" userId="04766af8-08bf-4f27-a8a4-706beaa96b52" providerId="ADAL" clId="{4FD724E9-3FB8-4876-BFE9-B1182BCF45D3}" dt="2019-06-16T13:29:44.819" v="1091" actId="478"/>
          <ac:spMkLst>
            <pc:docMk/>
            <pc:sldMk cId="980288042" sldId="260"/>
            <ac:spMk id="7" creationId="{31C07C40-3BAD-45E2-8DF9-A999F6D9DBCC}"/>
          </ac:spMkLst>
        </pc:spChg>
        <pc:spChg chg="del">
          <ac:chgData name="Scofield, John" userId="04766af8-08bf-4f27-a8a4-706beaa96b52" providerId="ADAL" clId="{4FD724E9-3FB8-4876-BFE9-B1182BCF45D3}" dt="2019-06-16T13:29:46.512" v="1092" actId="478"/>
          <ac:spMkLst>
            <pc:docMk/>
            <pc:sldMk cId="980288042" sldId="260"/>
            <ac:spMk id="8" creationId="{41192835-2808-4DDC-B00F-D4DD4D42DEE3}"/>
          </ac:spMkLst>
        </pc:spChg>
        <pc:spChg chg="mod">
          <ac:chgData name="Scofield, John" userId="04766af8-08bf-4f27-a8a4-706beaa96b52" providerId="ADAL" clId="{4FD724E9-3FB8-4876-BFE9-B1182BCF45D3}" dt="2019-06-16T13:30:35.749" v="1174" actId="20577"/>
          <ac:spMkLst>
            <pc:docMk/>
            <pc:sldMk cId="980288042" sldId="260"/>
            <ac:spMk id="9" creationId="{B7826007-7218-4E9E-BBC1-D597C1DA2064}"/>
          </ac:spMkLst>
        </pc:spChg>
        <pc:spChg chg="del">
          <ac:chgData name="Scofield, John" userId="04766af8-08bf-4f27-a8a4-706beaa96b52" providerId="ADAL" clId="{4FD724E9-3FB8-4876-BFE9-B1182BCF45D3}" dt="2019-06-16T13:29:16.796" v="1018" actId="478"/>
          <ac:spMkLst>
            <pc:docMk/>
            <pc:sldMk cId="980288042" sldId="260"/>
            <ac:spMk id="10" creationId="{EB6CF039-04C2-4A7A-95BA-514645FE9689}"/>
          </ac:spMkLst>
        </pc:spChg>
        <pc:spChg chg="del">
          <ac:chgData name="Scofield, John" userId="04766af8-08bf-4f27-a8a4-706beaa96b52" providerId="ADAL" clId="{4FD724E9-3FB8-4876-BFE9-B1182BCF45D3}" dt="2019-06-16T13:29:19.974" v="1019" actId="478"/>
          <ac:spMkLst>
            <pc:docMk/>
            <pc:sldMk cId="980288042" sldId="260"/>
            <ac:spMk id="11" creationId="{D239A736-DFAA-4EF1-97B4-8DBBE393CCDD}"/>
          </ac:spMkLst>
        </pc:spChg>
        <pc:spChg chg="del">
          <ac:chgData name="Scofield, John" userId="04766af8-08bf-4f27-a8a4-706beaa96b52" providerId="ADAL" clId="{4FD724E9-3FB8-4876-BFE9-B1182BCF45D3}" dt="2019-06-16T13:29:23.041" v="1020" actId="478"/>
          <ac:spMkLst>
            <pc:docMk/>
            <pc:sldMk cId="980288042" sldId="260"/>
            <ac:spMk id="12" creationId="{D9E23D86-5E9A-4866-95D4-F7D59CC0A433}"/>
          </ac:spMkLst>
        </pc:spChg>
        <pc:graphicFrameChg chg="modGraphic">
          <ac:chgData name="Scofield, John" userId="04766af8-08bf-4f27-a8a4-706beaa96b52" providerId="ADAL" clId="{4FD724E9-3FB8-4876-BFE9-B1182BCF45D3}" dt="2019-06-16T13:30:13.438" v="1107" actId="2711"/>
          <ac:graphicFrameMkLst>
            <pc:docMk/>
            <pc:sldMk cId="980288042" sldId="260"/>
            <ac:graphicFrameMk id="5" creationId="{ADC0CBDC-A151-4647-AB20-5FECB0091CD7}"/>
          </ac:graphicFrameMkLst>
        </pc:graphicFrameChg>
      </pc:sldChg>
      <pc:sldChg chg="del">
        <pc:chgData name="Scofield, John" userId="04766af8-08bf-4f27-a8a4-706beaa96b52" providerId="ADAL" clId="{4FD724E9-3FB8-4876-BFE9-B1182BCF45D3}" dt="2019-06-16T13:06:44.736" v="3" actId="2696"/>
        <pc:sldMkLst>
          <pc:docMk/>
          <pc:sldMk cId="3403241649" sldId="260"/>
        </pc:sldMkLst>
      </pc:sldChg>
      <pc:sldChg chg="addSp modSp add">
        <pc:chgData name="Scofield, John" userId="04766af8-08bf-4f27-a8a4-706beaa96b52" providerId="ADAL" clId="{4FD724E9-3FB8-4876-BFE9-B1182BCF45D3}" dt="2019-06-16T13:40:20.467" v="1638" actId="1076"/>
        <pc:sldMkLst>
          <pc:docMk/>
          <pc:sldMk cId="3584235740" sldId="261"/>
        </pc:sldMkLst>
        <pc:spChg chg="mod">
          <ac:chgData name="Scofield, John" userId="04766af8-08bf-4f27-a8a4-706beaa96b52" providerId="ADAL" clId="{4FD724E9-3FB8-4876-BFE9-B1182BCF45D3}" dt="2019-06-16T13:34:50.532" v="1212" actId="20577"/>
          <ac:spMkLst>
            <pc:docMk/>
            <pc:sldMk cId="3584235740" sldId="261"/>
            <ac:spMk id="2" creationId="{31C11288-FCC0-49D3-ACE5-ED0272B8099E}"/>
          </ac:spMkLst>
        </pc:spChg>
        <pc:spChg chg="mod">
          <ac:chgData name="Scofield, John" userId="04766af8-08bf-4f27-a8a4-706beaa96b52" providerId="ADAL" clId="{4FD724E9-3FB8-4876-BFE9-B1182BCF45D3}" dt="2019-06-16T13:37:31.100" v="1616" actId="27636"/>
          <ac:spMkLst>
            <pc:docMk/>
            <pc:sldMk cId="3584235740" sldId="261"/>
            <ac:spMk id="3" creationId="{0C658D52-3E12-4ADD-AF75-2C952661943C}"/>
          </ac:spMkLst>
        </pc:spChg>
        <pc:graphicFrameChg chg="add mod modGraphic">
          <ac:chgData name="Scofield, John" userId="04766af8-08bf-4f27-a8a4-706beaa96b52" providerId="ADAL" clId="{4FD724E9-3FB8-4876-BFE9-B1182BCF45D3}" dt="2019-06-16T13:39:04.373" v="1629" actId="403"/>
          <ac:graphicFrameMkLst>
            <pc:docMk/>
            <pc:sldMk cId="3584235740" sldId="261"/>
            <ac:graphicFrameMk id="5" creationId="{46BE60CD-8C8E-47D1-9794-B1BB6C3EB614}"/>
          </ac:graphicFrameMkLst>
        </pc:graphicFrameChg>
        <pc:cxnChg chg="add mod">
          <ac:chgData name="Scofield, John" userId="04766af8-08bf-4f27-a8a4-706beaa96b52" providerId="ADAL" clId="{4FD724E9-3FB8-4876-BFE9-B1182BCF45D3}" dt="2019-06-16T13:40:02.541" v="1632" actId="208"/>
          <ac:cxnSpMkLst>
            <pc:docMk/>
            <pc:sldMk cId="3584235740" sldId="261"/>
            <ac:cxnSpMk id="7" creationId="{2F5220A8-2053-4B2D-8CC1-98CD5390B86F}"/>
          </ac:cxnSpMkLst>
        </pc:cxnChg>
        <pc:cxnChg chg="add mod">
          <ac:chgData name="Scofield, John" userId="04766af8-08bf-4f27-a8a4-706beaa96b52" providerId="ADAL" clId="{4FD724E9-3FB8-4876-BFE9-B1182BCF45D3}" dt="2019-06-16T13:40:09.749" v="1634" actId="1076"/>
          <ac:cxnSpMkLst>
            <pc:docMk/>
            <pc:sldMk cId="3584235740" sldId="261"/>
            <ac:cxnSpMk id="8" creationId="{97118ED1-D18B-4C3F-9030-48A1F8B41DD9}"/>
          </ac:cxnSpMkLst>
        </pc:cxnChg>
        <pc:cxnChg chg="add mod">
          <ac:chgData name="Scofield, John" userId="04766af8-08bf-4f27-a8a4-706beaa96b52" providerId="ADAL" clId="{4FD724E9-3FB8-4876-BFE9-B1182BCF45D3}" dt="2019-06-16T13:40:13.632" v="1636" actId="1076"/>
          <ac:cxnSpMkLst>
            <pc:docMk/>
            <pc:sldMk cId="3584235740" sldId="261"/>
            <ac:cxnSpMk id="9" creationId="{DB5CA223-EF28-4A2D-A9FC-D201E2D13A3D}"/>
          </ac:cxnSpMkLst>
        </pc:cxnChg>
        <pc:cxnChg chg="add mod">
          <ac:chgData name="Scofield, John" userId="04766af8-08bf-4f27-a8a4-706beaa96b52" providerId="ADAL" clId="{4FD724E9-3FB8-4876-BFE9-B1182BCF45D3}" dt="2019-06-16T13:40:20.467" v="1638" actId="1076"/>
          <ac:cxnSpMkLst>
            <pc:docMk/>
            <pc:sldMk cId="3584235740" sldId="261"/>
            <ac:cxnSpMk id="10" creationId="{BE208362-6924-4F51-A546-7B645DDF4C5A}"/>
          </ac:cxnSpMkLst>
        </pc:cxnChg>
      </pc:sldChg>
      <pc:sldChg chg="del">
        <pc:chgData name="Scofield, John" userId="04766af8-08bf-4f27-a8a4-706beaa96b52" providerId="ADAL" clId="{4FD724E9-3FB8-4876-BFE9-B1182BCF45D3}" dt="2019-06-16T13:06:44.781" v="5" actId="2696"/>
        <pc:sldMkLst>
          <pc:docMk/>
          <pc:sldMk cId="3869629118" sldId="261"/>
        </pc:sldMkLst>
      </pc:sldChg>
      <pc:sldChg chg="addSp delSp modSp add">
        <pc:chgData name="Scofield, John" userId="04766af8-08bf-4f27-a8a4-706beaa96b52" providerId="ADAL" clId="{4FD724E9-3FB8-4876-BFE9-B1182BCF45D3}" dt="2019-06-16T13:51:17.712" v="1836"/>
        <pc:sldMkLst>
          <pc:docMk/>
          <pc:sldMk cId="556871336" sldId="262"/>
        </pc:sldMkLst>
        <pc:spChg chg="mod">
          <ac:chgData name="Scofield, John" userId="04766af8-08bf-4f27-a8a4-706beaa96b52" providerId="ADAL" clId="{4FD724E9-3FB8-4876-BFE9-B1182BCF45D3}" dt="2019-06-16T13:44:54.430" v="1663" actId="20577"/>
          <ac:spMkLst>
            <pc:docMk/>
            <pc:sldMk cId="556871336" sldId="262"/>
            <ac:spMk id="2" creationId="{E444CDF4-1B0D-4C21-8667-C88E58ECCCA6}"/>
          </ac:spMkLst>
        </pc:spChg>
        <pc:spChg chg="mod">
          <ac:chgData name="Scofield, John" userId="04766af8-08bf-4f27-a8a4-706beaa96b52" providerId="ADAL" clId="{4FD724E9-3FB8-4876-BFE9-B1182BCF45D3}" dt="2019-06-16T13:46:47.443" v="1720" actId="20577"/>
          <ac:spMkLst>
            <pc:docMk/>
            <pc:sldMk cId="556871336" sldId="262"/>
            <ac:spMk id="3" creationId="{DF560667-98EF-49EF-AA79-7A6614ED001B}"/>
          </ac:spMkLst>
        </pc:spChg>
        <pc:spChg chg="mod">
          <ac:chgData name="Scofield, John" userId="04766af8-08bf-4f27-a8a4-706beaa96b52" providerId="ADAL" clId="{4FD724E9-3FB8-4876-BFE9-B1182BCF45D3}" dt="2019-06-16T13:44:47.335" v="1640" actId="27636"/>
          <ac:spMkLst>
            <pc:docMk/>
            <pc:sldMk cId="556871336" sldId="262"/>
            <ac:spMk id="4" creationId="{8936DBFA-3307-4C75-BE53-7E679F181489}"/>
          </ac:spMkLst>
        </pc:spChg>
        <pc:spChg chg="add mod">
          <ac:chgData name="Scofield, John" userId="04766af8-08bf-4f27-a8a4-706beaa96b52" providerId="ADAL" clId="{4FD724E9-3FB8-4876-BFE9-B1182BCF45D3}" dt="2019-06-16T13:47:53.575" v="1792" actId="1038"/>
          <ac:spMkLst>
            <pc:docMk/>
            <pc:sldMk cId="556871336" sldId="262"/>
            <ac:spMk id="9" creationId="{A3587AF4-7DE0-4DB8-988F-8AC8C4A88B65}"/>
          </ac:spMkLst>
        </pc:spChg>
        <pc:spChg chg="add mod">
          <ac:chgData name="Scofield, John" userId="04766af8-08bf-4f27-a8a4-706beaa96b52" providerId="ADAL" clId="{4FD724E9-3FB8-4876-BFE9-B1182BCF45D3}" dt="2019-06-16T13:47:53.575" v="1792" actId="1038"/>
          <ac:spMkLst>
            <pc:docMk/>
            <pc:sldMk cId="556871336" sldId="262"/>
            <ac:spMk id="10" creationId="{4CE42FB2-296C-4FF8-8A34-1A037BE7DAE8}"/>
          </ac:spMkLst>
        </pc:spChg>
        <pc:spChg chg="add mod">
          <ac:chgData name="Scofield, John" userId="04766af8-08bf-4f27-a8a4-706beaa96b52" providerId="ADAL" clId="{4FD724E9-3FB8-4876-BFE9-B1182BCF45D3}" dt="2019-06-16T13:48:30.077" v="1797" actId="1076"/>
          <ac:spMkLst>
            <pc:docMk/>
            <pc:sldMk cId="556871336" sldId="262"/>
            <ac:spMk id="13" creationId="{AA18F7ED-C543-4C41-B921-C6A7AE82E3DD}"/>
          </ac:spMkLst>
        </pc:spChg>
        <pc:spChg chg="add mod">
          <ac:chgData name="Scofield, John" userId="04766af8-08bf-4f27-a8a4-706beaa96b52" providerId="ADAL" clId="{4FD724E9-3FB8-4876-BFE9-B1182BCF45D3}" dt="2019-06-16T13:48:44.114" v="1799" actId="1076"/>
          <ac:spMkLst>
            <pc:docMk/>
            <pc:sldMk cId="556871336" sldId="262"/>
            <ac:spMk id="15" creationId="{F9D74DE9-1952-4820-AFD3-47E472E65221}"/>
          </ac:spMkLst>
        </pc:spChg>
        <pc:spChg chg="add mod">
          <ac:chgData name="Scofield, John" userId="04766af8-08bf-4f27-a8a4-706beaa96b52" providerId="ADAL" clId="{4FD724E9-3FB8-4876-BFE9-B1182BCF45D3}" dt="2019-06-16T13:49:00.897" v="1800" actId="11529"/>
          <ac:spMkLst>
            <pc:docMk/>
            <pc:sldMk cId="556871336" sldId="262"/>
            <ac:spMk id="16" creationId="{9FC81A11-0ADB-4676-ABF6-13B7FE1E4FB3}"/>
          </ac:spMkLst>
        </pc:spChg>
        <pc:spChg chg="add mod">
          <ac:chgData name="Scofield, John" userId="04766af8-08bf-4f27-a8a4-706beaa96b52" providerId="ADAL" clId="{4FD724E9-3FB8-4876-BFE9-B1182BCF45D3}" dt="2019-06-16T13:49:23.435" v="1819" actId="114"/>
          <ac:spMkLst>
            <pc:docMk/>
            <pc:sldMk cId="556871336" sldId="262"/>
            <ac:spMk id="17" creationId="{7477BEE1-F086-4B84-A58A-A7462A54CD5D}"/>
          </ac:spMkLst>
        </pc:spChg>
        <pc:spChg chg="add mod">
          <ac:chgData name="Scofield, John" userId="04766af8-08bf-4f27-a8a4-706beaa96b52" providerId="ADAL" clId="{4FD724E9-3FB8-4876-BFE9-B1182BCF45D3}" dt="2019-06-16T13:49:41.658" v="1834" actId="20577"/>
          <ac:spMkLst>
            <pc:docMk/>
            <pc:sldMk cId="556871336" sldId="262"/>
            <ac:spMk id="18" creationId="{85F0CC7B-7051-4509-8EA8-4BB945B58C30}"/>
          </ac:spMkLst>
        </pc:spChg>
        <pc:spChg chg="add del">
          <ac:chgData name="Scofield, John" userId="04766af8-08bf-4f27-a8a4-706beaa96b52" providerId="ADAL" clId="{4FD724E9-3FB8-4876-BFE9-B1182BCF45D3}" dt="2019-06-16T13:51:17.712" v="1836"/>
          <ac:spMkLst>
            <pc:docMk/>
            <pc:sldMk cId="556871336" sldId="262"/>
            <ac:spMk id="19" creationId="{671A08FB-886D-4883-BD20-2CA19BC612E1}"/>
          </ac:spMkLst>
        </pc:sp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5" creationId="{96108635-833A-4D34-9166-7EB3C66D5801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6" creationId="{2377BA21-1632-4BAC-BAC7-5F093DCDD8C7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7" creationId="{FFE3D8F0-1EEC-43A3-8DA1-7A5352B6D2CB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8" creationId="{5B13C769-4250-43B8-BBCA-328DB72C3DB1}"/>
          </ac:picMkLst>
        </pc:picChg>
        <pc:picChg chg="add mod">
          <ac:chgData name="Scofield, John" userId="04766af8-08bf-4f27-a8a4-706beaa96b52" providerId="ADAL" clId="{4FD724E9-3FB8-4876-BFE9-B1182BCF45D3}" dt="2019-06-16T13:48:07.469" v="1795" actId="1076"/>
          <ac:picMkLst>
            <pc:docMk/>
            <pc:sldMk cId="556871336" sldId="262"/>
            <ac:picMk id="11" creationId="{E01D0092-7B8A-467F-9849-8090456387A7}"/>
          </ac:picMkLst>
        </pc:picChg>
        <pc:picChg chg="add mod">
          <ac:chgData name="Scofield, John" userId="04766af8-08bf-4f27-a8a4-706beaa96b52" providerId="ADAL" clId="{4FD724E9-3FB8-4876-BFE9-B1182BCF45D3}" dt="2019-06-16T13:48:30.077" v="1797" actId="1076"/>
          <ac:picMkLst>
            <pc:docMk/>
            <pc:sldMk cId="556871336" sldId="262"/>
            <ac:picMk id="12" creationId="{471410F3-3335-43D8-B483-EF4A7C5A703B}"/>
          </ac:picMkLst>
        </pc:picChg>
        <pc:picChg chg="add mod">
          <ac:chgData name="Scofield, John" userId="04766af8-08bf-4f27-a8a4-706beaa96b52" providerId="ADAL" clId="{4FD724E9-3FB8-4876-BFE9-B1182BCF45D3}" dt="2019-06-16T13:48:44.114" v="1799" actId="1076"/>
          <ac:picMkLst>
            <pc:docMk/>
            <pc:sldMk cId="556871336" sldId="262"/>
            <ac:picMk id="14" creationId="{EA1BF363-AAEE-4559-B6DE-B02AB5E3D8DB}"/>
          </ac:picMkLst>
        </pc:picChg>
      </pc:sldChg>
      <pc:sldChg chg="del">
        <pc:chgData name="Scofield, John" userId="04766af8-08bf-4f27-a8a4-706beaa96b52" providerId="ADAL" clId="{4FD724E9-3FB8-4876-BFE9-B1182BCF45D3}" dt="2019-06-16T13:06:44.760" v="4" actId="2696"/>
        <pc:sldMkLst>
          <pc:docMk/>
          <pc:sldMk cId="1790635504" sldId="262"/>
        </pc:sldMkLst>
      </pc:sldChg>
      <pc:sldChg chg="del">
        <pc:chgData name="Scofield, John" userId="04766af8-08bf-4f27-a8a4-706beaa96b52" providerId="ADAL" clId="{4FD724E9-3FB8-4876-BFE9-B1182BCF45D3}" dt="2019-06-16T13:06:44.801" v="6" actId="2696"/>
        <pc:sldMkLst>
          <pc:docMk/>
          <pc:sldMk cId="546204376" sldId="263"/>
        </pc:sldMkLst>
      </pc:sldChg>
      <pc:sldChg chg="delSp modSp add">
        <pc:chgData name="Scofield, John" userId="04766af8-08bf-4f27-a8a4-706beaa96b52" providerId="ADAL" clId="{4FD724E9-3FB8-4876-BFE9-B1182BCF45D3}" dt="2019-06-16T13:52:28.992" v="2035" actId="1076"/>
        <pc:sldMkLst>
          <pc:docMk/>
          <pc:sldMk cId="1742988442" sldId="263"/>
        </pc:sldMkLst>
        <pc:spChg chg="mod">
          <ac:chgData name="Scofield, John" userId="04766af8-08bf-4f27-a8a4-706beaa96b52" providerId="ADAL" clId="{4FD724E9-3FB8-4876-BFE9-B1182BCF45D3}" dt="2019-06-16T13:52:28.992" v="2035" actId="1076"/>
          <ac:spMkLst>
            <pc:docMk/>
            <pc:sldMk cId="1742988442" sldId="263"/>
            <ac:spMk id="3" creationId="{DF560667-98EF-49EF-AA79-7A6614ED001B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9" creationId="{A3587AF4-7DE0-4DB8-988F-8AC8C4A88B65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0" creationId="{4CE42FB2-296C-4FF8-8A34-1A037BE7DAE8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3" creationId="{AA18F7ED-C543-4C41-B921-C6A7AE82E3DD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5" creationId="{F9D74DE9-1952-4820-AFD3-47E472E65221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6" creationId="{9FC81A11-0ADB-4676-ABF6-13B7FE1E4FB3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7" creationId="{7477BEE1-F086-4B84-A58A-A7462A54CD5D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8" creationId="{85F0CC7B-7051-4509-8EA8-4BB945B58C30}"/>
          </ac:spMkLst>
        </pc:sp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5" creationId="{96108635-833A-4D34-9166-7EB3C66D5801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6" creationId="{2377BA21-1632-4BAC-BAC7-5F093DCDD8C7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7" creationId="{FFE3D8F0-1EEC-43A3-8DA1-7A5352B6D2CB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8" creationId="{5B13C769-4250-43B8-BBCA-328DB72C3DB1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1" creationId="{E01D0092-7B8A-467F-9849-8090456387A7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2" creationId="{471410F3-3335-43D8-B483-EF4A7C5A703B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4" creationId="{EA1BF363-AAEE-4559-B6DE-B02AB5E3D8DB}"/>
          </ac:picMkLst>
        </pc:picChg>
      </pc:sldChg>
      <pc:sldChg chg="addSp delSp modSp add">
        <pc:chgData name="Scofield, John" userId="04766af8-08bf-4f27-a8a4-706beaa96b52" providerId="ADAL" clId="{4FD724E9-3FB8-4876-BFE9-B1182BCF45D3}" dt="2019-06-16T14:21:17.075" v="2716" actId="1076"/>
        <pc:sldMkLst>
          <pc:docMk/>
          <pc:sldMk cId="439961822" sldId="264"/>
        </pc:sldMkLst>
        <pc:spChg chg="mod">
          <ac:chgData name="Scofield, John" userId="04766af8-08bf-4f27-a8a4-706beaa96b52" providerId="ADAL" clId="{4FD724E9-3FB8-4876-BFE9-B1182BCF45D3}" dt="2019-06-16T14:08:11.215" v="2050" actId="20577"/>
          <ac:spMkLst>
            <pc:docMk/>
            <pc:sldMk cId="439961822" sldId="264"/>
            <ac:spMk id="2" creationId="{46D14D2D-2AEC-48E9-A5DC-C11875B13EBF}"/>
          </ac:spMkLst>
        </pc:spChg>
        <pc:spChg chg="mod">
          <ac:chgData name="Scofield, John" userId="04766af8-08bf-4f27-a8a4-706beaa96b52" providerId="ADAL" clId="{4FD724E9-3FB8-4876-BFE9-B1182BCF45D3}" dt="2019-06-16T14:21:17.075" v="2716" actId="1076"/>
          <ac:spMkLst>
            <pc:docMk/>
            <pc:sldMk cId="439961822" sldId="264"/>
            <ac:spMk id="3" creationId="{20C57F7D-3FB8-452B-9012-DB5C627EEE1C}"/>
          </ac:spMkLst>
        </pc:spChg>
        <pc:spChg chg="mod">
          <ac:chgData name="Scofield, John" userId="04766af8-08bf-4f27-a8a4-706beaa96b52" providerId="ADAL" clId="{4FD724E9-3FB8-4876-BFE9-B1182BCF45D3}" dt="2019-06-16T14:08:07.591" v="2037" actId="27636"/>
          <ac:spMkLst>
            <pc:docMk/>
            <pc:sldMk cId="439961822" sldId="264"/>
            <ac:spMk id="4" creationId="{5E981219-1E1D-49B6-9B15-259FDC5D38CF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5" creationId="{69B17E9C-0734-40BD-BFD2-31D1D34C526D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6" creationId="{FA88DC0F-0851-4F06-9843-52244D18EB23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7" creationId="{E036D53E-4604-42D3-AE86-7975FB2BE80A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8" creationId="{E94D8857-EA24-4BB2-8E12-BF248A8F4671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9" creationId="{2ADFA848-66A9-4339-8189-D10FC6029CA4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0" creationId="{B0139AF4-4933-43D2-86E0-3774F28626DE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1" creationId="{DA561754-9C0E-4A46-9ED8-A7EF3B93784C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2" creationId="{4FCAA982-873F-44FB-81D2-DB365E6BA4F1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25" creationId="{1D79735D-5A66-4DFA-9D03-42CDC4BFEF5D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26" creationId="{01A268E9-D306-48BB-A584-08F6892D0196}"/>
          </ac:spMkLst>
        </pc:sp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4" creationId="{6ED64606-A8A4-4281-A2ED-2080E1C7A198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5" creationId="{2CADFB36-091A-4660-99FB-209445C7A2D6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6" creationId="{CF6EC585-850F-48FD-957D-BD69FC9C1DB4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7" creationId="{2A403BCD-3A4C-4EC4-B81A-C16C97D071CA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8" creationId="{D9A5F701-1814-40DD-A4DF-10D584D32307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9" creationId="{BD58D2C4-3D49-487B-983A-FF0D20E39F09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20" creationId="{A1E1C7DD-F054-411C-A444-37184FE3C18C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21" creationId="{73FF87AC-95E7-4F71-93BF-EE7083206539}"/>
          </ac:cxnSpMkLst>
        </pc:cxnChg>
        <pc:cxnChg chg="add del mod">
          <ac:chgData name="Scofield, John" userId="04766af8-08bf-4f27-a8a4-706beaa96b52" providerId="ADAL" clId="{4FD724E9-3FB8-4876-BFE9-B1182BCF45D3}" dt="2019-06-16T14:15:08.971" v="2493" actId="11529"/>
          <ac:cxnSpMkLst>
            <pc:docMk/>
            <pc:sldMk cId="439961822" sldId="264"/>
            <ac:cxnSpMk id="23" creationId="{C1D43748-0646-48BC-808C-417C68F705C9}"/>
          </ac:cxnSpMkLst>
        </pc:cxnChg>
      </pc:sldChg>
      <pc:sldChg chg="del">
        <pc:chgData name="Scofield, John" userId="04766af8-08bf-4f27-a8a4-706beaa96b52" providerId="ADAL" clId="{4FD724E9-3FB8-4876-BFE9-B1182BCF45D3}" dt="2019-06-16T13:06:44.826" v="7" actId="2696"/>
        <pc:sldMkLst>
          <pc:docMk/>
          <pc:sldMk cId="1886548522" sldId="264"/>
        </pc:sldMkLst>
      </pc:sldChg>
      <pc:sldChg chg="addSp delSp modSp add">
        <pc:chgData name="Scofield, John" userId="04766af8-08bf-4f27-a8a4-706beaa96b52" providerId="ADAL" clId="{4FD724E9-3FB8-4876-BFE9-B1182BCF45D3}" dt="2019-06-16T14:38:32.907" v="2971" actId="1582"/>
        <pc:sldMkLst>
          <pc:docMk/>
          <pc:sldMk cId="1259204003" sldId="265"/>
        </pc:sldMkLst>
        <pc:spChg chg="mod">
          <ac:chgData name="Scofield, John" userId="04766af8-08bf-4f27-a8a4-706beaa96b52" providerId="ADAL" clId="{4FD724E9-3FB8-4876-BFE9-B1182BCF45D3}" dt="2019-06-16T14:22:45.401" v="2732" actId="20577"/>
          <ac:spMkLst>
            <pc:docMk/>
            <pc:sldMk cId="1259204003" sldId="265"/>
            <ac:spMk id="2" creationId="{55D35BE8-E1BA-481A-8519-D8B03DCAFA9E}"/>
          </ac:spMkLst>
        </pc:spChg>
        <pc:spChg chg="mod">
          <ac:chgData name="Scofield, John" userId="04766af8-08bf-4f27-a8a4-706beaa96b52" providerId="ADAL" clId="{4FD724E9-3FB8-4876-BFE9-B1182BCF45D3}" dt="2019-06-16T14:31:57.838" v="2855" actId="14100"/>
          <ac:spMkLst>
            <pc:docMk/>
            <pc:sldMk cId="1259204003" sldId="265"/>
            <ac:spMk id="3" creationId="{DE9529E5-693E-4721-B256-69C5B9C15716}"/>
          </ac:spMkLst>
        </pc:spChg>
        <pc:spChg chg="mod">
          <ac:chgData name="Scofield, John" userId="04766af8-08bf-4f27-a8a4-706beaa96b52" providerId="ADAL" clId="{4FD724E9-3FB8-4876-BFE9-B1182BCF45D3}" dt="2019-06-16T14:19:31.542" v="2539" actId="27636"/>
          <ac:spMkLst>
            <pc:docMk/>
            <pc:sldMk cId="1259204003" sldId="265"/>
            <ac:spMk id="4" creationId="{592666DB-605E-482F-A7BB-EE21CF243E15}"/>
          </ac:spMkLst>
        </pc:spChg>
        <pc:spChg chg="add mod">
          <ac:chgData name="Scofield, John" userId="04766af8-08bf-4f27-a8a4-706beaa96b52" providerId="ADAL" clId="{4FD724E9-3FB8-4876-BFE9-B1182BCF45D3}" dt="2019-06-16T14:32:11.060" v="2859" actId="20577"/>
          <ac:spMkLst>
            <pc:docMk/>
            <pc:sldMk cId="1259204003" sldId="265"/>
            <ac:spMk id="5" creationId="{558268C7-9891-4A56-8D48-4FFD065B2064}"/>
          </ac:spMkLst>
        </pc:spChg>
        <pc:spChg chg="add mod">
          <ac:chgData name="Scofield, John" userId="04766af8-08bf-4f27-a8a4-706beaa96b52" providerId="ADAL" clId="{4FD724E9-3FB8-4876-BFE9-B1182BCF45D3}" dt="2019-06-16T14:32:39.232" v="2873" actId="20577"/>
          <ac:spMkLst>
            <pc:docMk/>
            <pc:sldMk cId="1259204003" sldId="265"/>
            <ac:spMk id="6" creationId="{FE6095A1-2FDC-44A4-B8E5-AF53A0EEE832}"/>
          </ac:spMkLst>
        </pc:spChg>
        <pc:spChg chg="add mod">
          <ac:chgData name="Scofield, John" userId="04766af8-08bf-4f27-a8a4-706beaa96b52" providerId="ADAL" clId="{4FD724E9-3FB8-4876-BFE9-B1182BCF45D3}" dt="2019-06-16T14:32:42.909" v="2879" actId="20577"/>
          <ac:spMkLst>
            <pc:docMk/>
            <pc:sldMk cId="1259204003" sldId="265"/>
            <ac:spMk id="7" creationId="{A09B215A-8173-4525-9334-0963A714FCC5}"/>
          </ac:spMkLst>
        </pc:spChg>
        <pc:spChg chg="add mod">
          <ac:chgData name="Scofield, John" userId="04766af8-08bf-4f27-a8a4-706beaa96b52" providerId="ADAL" clId="{4FD724E9-3FB8-4876-BFE9-B1182BCF45D3}" dt="2019-06-16T14:32:47.547" v="2887" actId="20577"/>
          <ac:spMkLst>
            <pc:docMk/>
            <pc:sldMk cId="1259204003" sldId="265"/>
            <ac:spMk id="8" creationId="{5775F668-1536-4344-A623-362F99916D76}"/>
          </ac:spMkLst>
        </pc:spChg>
        <pc:spChg chg="add mod">
          <ac:chgData name="Scofield, John" userId="04766af8-08bf-4f27-a8a4-706beaa96b52" providerId="ADAL" clId="{4FD724E9-3FB8-4876-BFE9-B1182BCF45D3}" dt="2019-06-16T14:32:52.266" v="2893" actId="20577"/>
          <ac:spMkLst>
            <pc:docMk/>
            <pc:sldMk cId="1259204003" sldId="265"/>
            <ac:spMk id="9" creationId="{7E32BC9E-07C3-4E0D-863D-0BF26F3B5087}"/>
          </ac:spMkLst>
        </pc:spChg>
        <pc:spChg chg="add mod">
          <ac:chgData name="Scofield, John" userId="04766af8-08bf-4f27-a8a4-706beaa96b52" providerId="ADAL" clId="{4FD724E9-3FB8-4876-BFE9-B1182BCF45D3}" dt="2019-06-16T14:32:55.877" v="2899" actId="20577"/>
          <ac:spMkLst>
            <pc:docMk/>
            <pc:sldMk cId="1259204003" sldId="265"/>
            <ac:spMk id="10" creationId="{25999843-C2C6-4663-940E-36BA66110D59}"/>
          </ac:spMkLst>
        </pc:spChg>
        <pc:spChg chg="add mod">
          <ac:chgData name="Scofield, John" userId="04766af8-08bf-4f27-a8a4-706beaa96b52" providerId="ADAL" clId="{4FD724E9-3FB8-4876-BFE9-B1182BCF45D3}" dt="2019-06-16T14:35:27.630" v="2909" actId="207"/>
          <ac:spMkLst>
            <pc:docMk/>
            <pc:sldMk cId="1259204003" sldId="265"/>
            <ac:spMk id="11" creationId="{5A84A5B1-BA88-48DD-BD00-8A523A2C3EA7}"/>
          </ac:spMkLst>
        </pc:spChg>
        <pc:spChg chg="add mod">
          <ac:chgData name="Scofield, John" userId="04766af8-08bf-4f27-a8a4-706beaa96b52" providerId="ADAL" clId="{4FD724E9-3FB8-4876-BFE9-B1182BCF45D3}" dt="2019-06-16T14:35:43.458" v="2914" actId="1076"/>
          <ac:spMkLst>
            <pc:docMk/>
            <pc:sldMk cId="1259204003" sldId="265"/>
            <ac:spMk id="12" creationId="{6A1DC8A9-6739-4169-BBAA-E542C2B2F8ED}"/>
          </ac:spMkLst>
        </pc:spChg>
        <pc:spChg chg="add mod">
          <ac:chgData name="Scofield, John" userId="04766af8-08bf-4f27-a8a4-706beaa96b52" providerId="ADAL" clId="{4FD724E9-3FB8-4876-BFE9-B1182BCF45D3}" dt="2019-06-16T14:35:52.028" v="2915" actId="1076"/>
          <ac:spMkLst>
            <pc:docMk/>
            <pc:sldMk cId="1259204003" sldId="265"/>
            <ac:spMk id="13" creationId="{9715A234-565D-4862-A793-24B2EAF99FAF}"/>
          </ac:spMkLst>
        </pc:spChg>
        <pc:spChg chg="add mod">
          <ac:chgData name="Scofield, John" userId="04766af8-08bf-4f27-a8a4-706beaa96b52" providerId="ADAL" clId="{4FD724E9-3FB8-4876-BFE9-B1182BCF45D3}" dt="2019-06-16T14:35:59.528" v="2917" actId="1076"/>
          <ac:spMkLst>
            <pc:docMk/>
            <pc:sldMk cId="1259204003" sldId="265"/>
            <ac:spMk id="14" creationId="{FF70045E-B16B-4A78-9450-62F2BE0A8A31}"/>
          </ac:spMkLst>
        </pc:spChg>
        <pc:spChg chg="add mod">
          <ac:chgData name="Scofield, John" userId="04766af8-08bf-4f27-a8a4-706beaa96b52" providerId="ADAL" clId="{4FD724E9-3FB8-4876-BFE9-B1182BCF45D3}" dt="2019-06-16T14:36:04.678" v="2919" actId="1076"/>
          <ac:spMkLst>
            <pc:docMk/>
            <pc:sldMk cId="1259204003" sldId="265"/>
            <ac:spMk id="15" creationId="{76315408-A9AF-4D9B-AE5A-FC53E2C3BCCC}"/>
          </ac:spMkLst>
        </pc:spChg>
        <pc:spChg chg="add mod">
          <ac:chgData name="Scofield, John" userId="04766af8-08bf-4f27-a8a4-706beaa96b52" providerId="ADAL" clId="{4FD724E9-3FB8-4876-BFE9-B1182BCF45D3}" dt="2019-06-16T14:36:11.959" v="2921" actId="1076"/>
          <ac:spMkLst>
            <pc:docMk/>
            <pc:sldMk cId="1259204003" sldId="265"/>
            <ac:spMk id="16" creationId="{009304F0-0B3C-4EE4-9E80-FB612936880A}"/>
          </ac:spMkLst>
        </pc:spChg>
        <pc:spChg chg="add mod">
          <ac:chgData name="Scofield, John" userId="04766af8-08bf-4f27-a8a4-706beaa96b52" providerId="ADAL" clId="{4FD724E9-3FB8-4876-BFE9-B1182BCF45D3}" dt="2019-06-16T14:36:30.397" v="2923" actId="1076"/>
          <ac:spMkLst>
            <pc:docMk/>
            <pc:sldMk cId="1259204003" sldId="265"/>
            <ac:spMk id="17" creationId="{0ECE7BB8-4E4B-4D1F-8564-1B7FF59CCB66}"/>
          </ac:spMkLst>
        </pc:spChg>
        <pc:spChg chg="add mod">
          <ac:chgData name="Scofield, John" userId="04766af8-08bf-4f27-a8a4-706beaa96b52" providerId="ADAL" clId="{4FD724E9-3FB8-4876-BFE9-B1182BCF45D3}" dt="2019-06-16T14:36:36.507" v="2925" actId="1076"/>
          <ac:spMkLst>
            <pc:docMk/>
            <pc:sldMk cId="1259204003" sldId="265"/>
            <ac:spMk id="18" creationId="{7D2467F7-458A-4060-B744-98B16D759D3C}"/>
          </ac:spMkLst>
        </pc:spChg>
        <pc:spChg chg="add mod">
          <ac:chgData name="Scofield, John" userId="04766af8-08bf-4f27-a8a4-706beaa96b52" providerId="ADAL" clId="{4FD724E9-3FB8-4876-BFE9-B1182BCF45D3}" dt="2019-06-16T14:36:41.107" v="2927" actId="1076"/>
          <ac:spMkLst>
            <pc:docMk/>
            <pc:sldMk cId="1259204003" sldId="265"/>
            <ac:spMk id="19" creationId="{979C694A-FB1B-4E59-BFC7-0FC336EA156D}"/>
          </ac:spMkLst>
        </pc:spChg>
        <pc:spChg chg="add mod">
          <ac:chgData name="Scofield, John" userId="04766af8-08bf-4f27-a8a4-706beaa96b52" providerId="ADAL" clId="{4FD724E9-3FB8-4876-BFE9-B1182BCF45D3}" dt="2019-06-16T14:36:47.287" v="2929" actId="1076"/>
          <ac:spMkLst>
            <pc:docMk/>
            <pc:sldMk cId="1259204003" sldId="265"/>
            <ac:spMk id="20" creationId="{6B88EC3C-F1D4-4B6C-BC5D-44CD2660A538}"/>
          </ac:spMkLst>
        </pc:spChg>
        <pc:spChg chg="add mod">
          <ac:chgData name="Scofield, John" userId="04766af8-08bf-4f27-a8a4-706beaa96b52" providerId="ADAL" clId="{4FD724E9-3FB8-4876-BFE9-B1182BCF45D3}" dt="2019-06-16T14:36:53.928" v="2931" actId="1076"/>
          <ac:spMkLst>
            <pc:docMk/>
            <pc:sldMk cId="1259204003" sldId="265"/>
            <ac:spMk id="21" creationId="{C5B18B22-B1CD-445E-88A8-ABF089C9CC66}"/>
          </ac:spMkLst>
        </pc:spChg>
        <pc:spChg chg="add mod">
          <ac:chgData name="Scofield, John" userId="04766af8-08bf-4f27-a8a4-706beaa96b52" providerId="ADAL" clId="{4FD724E9-3FB8-4876-BFE9-B1182BCF45D3}" dt="2019-06-16T14:36:58.517" v="2933" actId="1076"/>
          <ac:spMkLst>
            <pc:docMk/>
            <pc:sldMk cId="1259204003" sldId="265"/>
            <ac:spMk id="22" creationId="{E104A051-E603-4E06-B26E-42992CA1585A}"/>
          </ac:spMkLst>
        </pc:spChg>
        <pc:spChg chg="add mod">
          <ac:chgData name="Scofield, John" userId="04766af8-08bf-4f27-a8a4-706beaa96b52" providerId="ADAL" clId="{4FD724E9-3FB8-4876-BFE9-B1182BCF45D3}" dt="2019-06-16T14:37:41.208" v="2963" actId="1076"/>
          <ac:spMkLst>
            <pc:docMk/>
            <pc:sldMk cId="1259204003" sldId="265"/>
            <ac:spMk id="23" creationId="{9574C16F-E4B9-4D8A-9545-DE312DDE4292}"/>
          </ac:spMkLst>
        </pc:spChg>
        <pc:spChg chg="add del mod">
          <ac:chgData name="Scofield, John" userId="04766af8-08bf-4f27-a8a4-706beaa96b52" providerId="ADAL" clId="{4FD724E9-3FB8-4876-BFE9-B1182BCF45D3}" dt="2019-06-16T14:37:58.995" v="2968" actId="478"/>
          <ac:spMkLst>
            <pc:docMk/>
            <pc:sldMk cId="1259204003" sldId="265"/>
            <ac:spMk id="24" creationId="{AF74DD1B-188C-403B-9DEA-4527336B5FCD}"/>
          </ac:spMkLst>
        </pc:spChg>
        <pc:spChg chg="add mod">
          <ac:chgData name="Scofield, John" userId="04766af8-08bf-4f27-a8a4-706beaa96b52" providerId="ADAL" clId="{4FD724E9-3FB8-4876-BFE9-B1182BCF45D3}" dt="2019-06-16T14:38:32.907" v="2971" actId="1582"/>
          <ac:spMkLst>
            <pc:docMk/>
            <pc:sldMk cId="1259204003" sldId="265"/>
            <ac:spMk id="25" creationId="{AF72C4CB-9F02-4D3E-90D2-DEA5897AA8CB}"/>
          </ac:spMkLst>
        </pc:spChg>
      </pc:sldChg>
      <pc:sldChg chg="del">
        <pc:chgData name="Scofield, John" userId="04766af8-08bf-4f27-a8a4-706beaa96b52" providerId="ADAL" clId="{4FD724E9-3FB8-4876-BFE9-B1182BCF45D3}" dt="2019-06-16T13:06:44.836" v="8" actId="2696"/>
        <pc:sldMkLst>
          <pc:docMk/>
          <pc:sldMk cId="2897034607" sldId="265"/>
        </pc:sldMkLst>
      </pc:sldChg>
      <pc:sldChg chg="addSp modSp add">
        <pc:chgData name="Scofield, John" userId="04766af8-08bf-4f27-a8a4-706beaa96b52" providerId="ADAL" clId="{4FD724E9-3FB8-4876-BFE9-B1182BCF45D3}" dt="2019-06-16T14:46:39.318" v="3060" actId="1076"/>
        <pc:sldMkLst>
          <pc:docMk/>
          <pc:sldMk cId="1198684395" sldId="266"/>
        </pc:sldMkLst>
        <pc:spChg chg="mod">
          <ac:chgData name="Scofield, John" userId="04766af8-08bf-4f27-a8a4-706beaa96b52" providerId="ADAL" clId="{4FD724E9-3FB8-4876-BFE9-B1182BCF45D3}" dt="2019-06-16T14:40:18.936" v="2989" actId="20577"/>
          <ac:spMkLst>
            <pc:docMk/>
            <pc:sldMk cId="1198684395" sldId="266"/>
            <ac:spMk id="2" creationId="{BC58FD1B-4EC0-44AE-98B2-89F38BDFF5AA}"/>
          </ac:spMkLst>
        </pc:spChg>
        <pc:spChg chg="mod">
          <ac:chgData name="Scofield, John" userId="04766af8-08bf-4f27-a8a4-706beaa96b52" providerId="ADAL" clId="{4FD724E9-3FB8-4876-BFE9-B1182BCF45D3}" dt="2019-06-16T14:44:14.958" v="3006" actId="14100"/>
          <ac:spMkLst>
            <pc:docMk/>
            <pc:sldMk cId="1198684395" sldId="266"/>
            <ac:spMk id="3" creationId="{166F9D32-575F-4A3B-BE2F-442435ADF9C3}"/>
          </ac:spMkLst>
        </pc:spChg>
        <pc:spChg chg="mod">
          <ac:chgData name="Scofield, John" userId="04766af8-08bf-4f27-a8a4-706beaa96b52" providerId="ADAL" clId="{4FD724E9-3FB8-4876-BFE9-B1182BCF45D3}" dt="2019-06-16T14:40:15.771" v="2973" actId="27636"/>
          <ac:spMkLst>
            <pc:docMk/>
            <pc:sldMk cId="1198684395" sldId="266"/>
            <ac:spMk id="4" creationId="{73CF0239-B38D-475F-A8D2-16707BA82D6B}"/>
          </ac:spMkLst>
        </pc:spChg>
        <pc:spChg chg="add mod">
          <ac:chgData name="Scofield, John" userId="04766af8-08bf-4f27-a8a4-706beaa96b52" providerId="ADAL" clId="{4FD724E9-3FB8-4876-BFE9-B1182BCF45D3}" dt="2019-06-16T14:46:18.147" v="3036" actId="11529"/>
          <ac:spMkLst>
            <pc:docMk/>
            <pc:sldMk cId="1198684395" sldId="266"/>
            <ac:spMk id="7" creationId="{7E9E014F-8F2F-4967-BA42-100F482E2A83}"/>
          </ac:spMkLst>
        </pc:spChg>
        <pc:spChg chg="add mod">
          <ac:chgData name="Scofield, John" userId="04766af8-08bf-4f27-a8a4-706beaa96b52" providerId="ADAL" clId="{4FD724E9-3FB8-4876-BFE9-B1182BCF45D3}" dt="2019-06-16T14:46:39.318" v="3060" actId="1076"/>
          <ac:spMkLst>
            <pc:docMk/>
            <pc:sldMk cId="1198684395" sldId="266"/>
            <ac:spMk id="8" creationId="{CF0D7358-4037-475B-9816-DB159A5C8AB1}"/>
          </ac:spMkLst>
        </pc:spChg>
        <pc:graphicFrameChg chg="add mod modGraphic">
          <ac:chgData name="Scofield, John" userId="04766af8-08bf-4f27-a8a4-706beaa96b52" providerId="ADAL" clId="{4FD724E9-3FB8-4876-BFE9-B1182BCF45D3}" dt="2019-06-16T14:45:52.549" v="3029" actId="403"/>
          <ac:graphicFrameMkLst>
            <pc:docMk/>
            <pc:sldMk cId="1198684395" sldId="266"/>
            <ac:graphicFrameMk id="5" creationId="{ABF6419E-1B11-41CE-9317-925B586A92B1}"/>
          </ac:graphicFrameMkLst>
        </pc:graphicFrameChg>
        <pc:graphicFrameChg chg="add mod modGraphic">
          <ac:chgData name="Scofield, John" userId="04766af8-08bf-4f27-a8a4-706beaa96b52" providerId="ADAL" clId="{4FD724E9-3FB8-4876-BFE9-B1182BCF45D3}" dt="2019-06-16T14:46:03.517" v="3035" actId="403"/>
          <ac:graphicFrameMkLst>
            <pc:docMk/>
            <pc:sldMk cId="1198684395" sldId="266"/>
            <ac:graphicFrameMk id="6" creationId="{E6E5BE3A-2DB0-4049-9E4E-F378A8F321C1}"/>
          </ac:graphicFrameMkLst>
        </pc:graphicFrameChg>
      </pc:sldChg>
      <pc:sldChg chg="addSp modSp add">
        <pc:chgData name="Scofield, John" userId="04766af8-08bf-4f27-a8a4-706beaa96b52" providerId="ADAL" clId="{4FD724E9-3FB8-4876-BFE9-B1182BCF45D3}" dt="2019-06-16T14:52:57.407" v="3711" actId="1076"/>
        <pc:sldMkLst>
          <pc:docMk/>
          <pc:sldMk cId="3448875751" sldId="267"/>
        </pc:sldMkLst>
        <pc:spChg chg="mod">
          <ac:chgData name="Scofield, John" userId="04766af8-08bf-4f27-a8a4-706beaa96b52" providerId="ADAL" clId="{4FD724E9-3FB8-4876-BFE9-B1182BCF45D3}" dt="2019-06-16T14:47:11.387" v="3095" actId="20577"/>
          <ac:spMkLst>
            <pc:docMk/>
            <pc:sldMk cId="3448875751" sldId="267"/>
            <ac:spMk id="2" creationId="{92867105-14BD-4B34-9FD8-4E848FB188D4}"/>
          </ac:spMkLst>
        </pc:spChg>
        <pc:spChg chg="mod">
          <ac:chgData name="Scofield, John" userId="04766af8-08bf-4f27-a8a4-706beaa96b52" providerId="ADAL" clId="{4FD724E9-3FB8-4876-BFE9-B1182BCF45D3}" dt="2019-06-16T14:50:02.106" v="3598" actId="14100"/>
          <ac:spMkLst>
            <pc:docMk/>
            <pc:sldMk cId="3448875751" sldId="267"/>
            <ac:spMk id="3" creationId="{71A496EE-797C-4909-BD32-E240F31E631D}"/>
          </ac:spMkLst>
        </pc:spChg>
        <pc:spChg chg="mod">
          <ac:chgData name="Scofield, John" userId="04766af8-08bf-4f27-a8a4-706beaa96b52" providerId="ADAL" clId="{4FD724E9-3FB8-4876-BFE9-B1182BCF45D3}" dt="2019-06-16T14:47:04.127" v="3062" actId="27636"/>
          <ac:spMkLst>
            <pc:docMk/>
            <pc:sldMk cId="3448875751" sldId="267"/>
            <ac:spMk id="4" creationId="{8A433E8E-4E7E-4580-AC17-F1966551B31C}"/>
          </ac:spMkLst>
        </pc:spChg>
        <pc:spChg chg="add mod">
          <ac:chgData name="Scofield, John" userId="04766af8-08bf-4f27-a8a4-706beaa96b52" providerId="ADAL" clId="{4FD724E9-3FB8-4876-BFE9-B1182BCF45D3}" dt="2019-06-16T14:52:21.496" v="3647" actId="1076"/>
          <ac:spMkLst>
            <pc:docMk/>
            <pc:sldMk cId="3448875751" sldId="267"/>
            <ac:spMk id="5" creationId="{C6F7EC4E-3050-4361-9CAA-25A8BAF3027E}"/>
          </ac:spMkLst>
        </pc:spChg>
        <pc:spChg chg="add mod">
          <ac:chgData name="Scofield, John" userId="04766af8-08bf-4f27-a8a4-706beaa96b52" providerId="ADAL" clId="{4FD724E9-3FB8-4876-BFE9-B1182BCF45D3}" dt="2019-06-16T14:52:57.407" v="3711" actId="1076"/>
          <ac:spMkLst>
            <pc:docMk/>
            <pc:sldMk cId="3448875751" sldId="267"/>
            <ac:spMk id="6" creationId="{9B22A651-8709-425B-9897-A3189F262DA9}"/>
          </ac:spMkLst>
        </pc:spChg>
      </pc:sldChg>
      <pc:sldChg chg="addSp delSp modSp add">
        <pc:chgData name="Scofield, John" userId="04766af8-08bf-4f27-a8a4-706beaa96b52" providerId="ADAL" clId="{4FD724E9-3FB8-4876-BFE9-B1182BCF45D3}" dt="2019-06-16T15:08:27.316" v="4350"/>
        <pc:sldMkLst>
          <pc:docMk/>
          <pc:sldMk cId="1353780791" sldId="268"/>
        </pc:sldMkLst>
        <pc:spChg chg="mod">
          <ac:chgData name="Scofield, John" userId="04766af8-08bf-4f27-a8a4-706beaa96b52" providerId="ADAL" clId="{4FD724E9-3FB8-4876-BFE9-B1182BCF45D3}" dt="2019-06-16T15:01:01.126" v="4319" actId="1076"/>
          <ac:spMkLst>
            <pc:docMk/>
            <pc:sldMk cId="1353780791" sldId="268"/>
            <ac:spMk id="2" creationId="{F5C51908-CB16-4FAA-96BB-5702004CCD77}"/>
          </ac:spMkLst>
        </pc:spChg>
        <pc:spChg chg="mod">
          <ac:chgData name="Scofield, John" userId="04766af8-08bf-4f27-a8a4-706beaa96b52" providerId="ADAL" clId="{4FD724E9-3FB8-4876-BFE9-B1182BCF45D3}" dt="2019-06-16T15:01:04.466" v="4320" actId="1076"/>
          <ac:spMkLst>
            <pc:docMk/>
            <pc:sldMk cId="1353780791" sldId="268"/>
            <ac:spMk id="3" creationId="{D4DFE142-FE59-417B-8AFA-4A552706BC2B}"/>
          </ac:spMkLst>
        </pc:spChg>
        <pc:spChg chg="mod">
          <ac:chgData name="Scofield, John" userId="04766af8-08bf-4f27-a8a4-706beaa96b52" providerId="ADAL" clId="{4FD724E9-3FB8-4876-BFE9-B1182BCF45D3}" dt="2019-06-16T14:55:14.157" v="3713" actId="27636"/>
          <ac:spMkLst>
            <pc:docMk/>
            <pc:sldMk cId="1353780791" sldId="268"/>
            <ac:spMk id="4" creationId="{BF1A0456-5E75-4A64-B909-3ED59DE56D70}"/>
          </ac:spMkLst>
        </pc:spChg>
        <pc:picChg chg="add mod">
          <ac:chgData name="Scofield, John" userId="04766af8-08bf-4f27-a8a4-706beaa96b52" providerId="ADAL" clId="{4FD724E9-3FB8-4876-BFE9-B1182BCF45D3}" dt="2019-06-16T15:01:12.686" v="4323" actId="14100"/>
          <ac:picMkLst>
            <pc:docMk/>
            <pc:sldMk cId="1353780791" sldId="268"/>
            <ac:picMk id="8194" creationId="{3C91D1DB-373A-4717-9B09-434DE90E5209}"/>
          </ac:picMkLst>
        </pc:picChg>
        <pc:picChg chg="add mod">
          <ac:chgData name="Scofield, John" userId="04766af8-08bf-4f27-a8a4-706beaa96b52" providerId="ADAL" clId="{4FD724E9-3FB8-4876-BFE9-B1182BCF45D3}" dt="2019-06-16T15:02:20.878" v="4348" actId="1038"/>
          <ac:picMkLst>
            <pc:docMk/>
            <pc:sldMk cId="1353780791" sldId="268"/>
            <ac:picMk id="8196" creationId="{8389C4DF-5885-4E39-85E1-1044DA8B3D23}"/>
          </ac:picMkLst>
        </pc:picChg>
        <pc:picChg chg="add del">
          <ac:chgData name="Scofield, John" userId="04766af8-08bf-4f27-a8a4-706beaa96b52" providerId="ADAL" clId="{4FD724E9-3FB8-4876-BFE9-B1182BCF45D3}" dt="2019-06-16T15:08:27.316" v="4350"/>
          <ac:picMkLst>
            <pc:docMk/>
            <pc:sldMk cId="1353780791" sldId="268"/>
            <ac:picMk id="8198" creationId="{CFD095E3-5F24-490A-AD93-9F84DB4813B4}"/>
          </ac:picMkLst>
        </pc:picChg>
      </pc:sldChg>
      <pc:sldChg chg="delSp modSp add">
        <pc:chgData name="Scofield, John" userId="04766af8-08bf-4f27-a8a4-706beaa96b52" providerId="ADAL" clId="{4FD724E9-3FB8-4876-BFE9-B1182BCF45D3}" dt="2019-06-16T15:11:17.779" v="5015" actId="1076"/>
        <pc:sldMkLst>
          <pc:docMk/>
          <pc:sldMk cId="975115577" sldId="269"/>
        </pc:sldMkLst>
        <pc:spChg chg="mod">
          <ac:chgData name="Scofield, John" userId="04766af8-08bf-4f27-a8a4-706beaa96b52" providerId="ADAL" clId="{4FD724E9-3FB8-4876-BFE9-B1182BCF45D3}" dt="2019-06-16T15:11:17.779" v="5015" actId="1076"/>
          <ac:spMkLst>
            <pc:docMk/>
            <pc:sldMk cId="975115577" sldId="269"/>
            <ac:spMk id="3" creationId="{D4DFE142-FE59-417B-8AFA-4A552706BC2B}"/>
          </ac:spMkLst>
        </pc:spChg>
        <pc:picChg chg="del">
          <ac:chgData name="Scofield, John" userId="04766af8-08bf-4f27-a8a4-706beaa96b52" providerId="ADAL" clId="{4FD724E9-3FB8-4876-BFE9-B1182BCF45D3}" dt="2019-06-16T15:08:32.787" v="4352" actId="478"/>
          <ac:picMkLst>
            <pc:docMk/>
            <pc:sldMk cId="975115577" sldId="269"/>
            <ac:picMk id="8194" creationId="{3C91D1DB-373A-4717-9B09-434DE90E5209}"/>
          </ac:picMkLst>
        </pc:picChg>
        <pc:picChg chg="del">
          <ac:chgData name="Scofield, John" userId="04766af8-08bf-4f27-a8a4-706beaa96b52" providerId="ADAL" clId="{4FD724E9-3FB8-4876-BFE9-B1182BCF45D3}" dt="2019-06-16T15:08:34.300" v="4353" actId="478"/>
          <ac:picMkLst>
            <pc:docMk/>
            <pc:sldMk cId="975115577" sldId="269"/>
            <ac:picMk id="8196" creationId="{8389C4DF-5885-4E39-85E1-1044DA8B3D23}"/>
          </ac:picMkLst>
        </pc:picChg>
      </pc:sldChg>
      <pc:sldChg chg="modSp add">
        <pc:chgData name="Scofield, John" userId="04766af8-08bf-4f27-a8a4-706beaa96b52" providerId="ADAL" clId="{4FD724E9-3FB8-4876-BFE9-B1182BCF45D3}" dt="2019-06-16T15:12:16.612" v="5134" actId="20577"/>
        <pc:sldMkLst>
          <pc:docMk/>
          <pc:sldMk cId="1378589153" sldId="270"/>
        </pc:sldMkLst>
        <pc:spChg chg="mod">
          <ac:chgData name="Scofield, John" userId="04766af8-08bf-4f27-a8a4-706beaa96b52" providerId="ADAL" clId="{4FD724E9-3FB8-4876-BFE9-B1182BCF45D3}" dt="2019-06-16T15:11:44.285" v="5041" actId="20577"/>
          <ac:spMkLst>
            <pc:docMk/>
            <pc:sldMk cId="1378589153" sldId="270"/>
            <ac:spMk id="2" creationId="{41C1E4C4-0C0C-42C9-9CA1-26514D4FB96D}"/>
          </ac:spMkLst>
        </pc:spChg>
        <pc:spChg chg="mod">
          <ac:chgData name="Scofield, John" userId="04766af8-08bf-4f27-a8a4-706beaa96b52" providerId="ADAL" clId="{4FD724E9-3FB8-4876-BFE9-B1182BCF45D3}" dt="2019-06-16T15:12:16.612" v="5134" actId="20577"/>
          <ac:spMkLst>
            <pc:docMk/>
            <pc:sldMk cId="1378589153" sldId="270"/>
            <ac:spMk id="3" creationId="{89FCF89D-26CE-406D-A7B9-06CE1D9B99AA}"/>
          </ac:spMkLst>
        </pc:spChg>
        <pc:spChg chg="mod">
          <ac:chgData name="Scofield, John" userId="04766af8-08bf-4f27-a8a4-706beaa96b52" providerId="ADAL" clId="{4FD724E9-3FB8-4876-BFE9-B1182BCF45D3}" dt="2019-06-16T15:11:39.270" v="5017" actId="27636"/>
          <ac:spMkLst>
            <pc:docMk/>
            <pc:sldMk cId="1378589153" sldId="270"/>
            <ac:spMk id="4" creationId="{9820216C-B156-417F-8865-3C15E4164532}"/>
          </ac:spMkLst>
        </pc:spChg>
      </pc:sldChg>
      <pc:sldChg chg="modSp add">
        <pc:chgData name="Scofield, John" userId="04766af8-08bf-4f27-a8a4-706beaa96b52" providerId="ADAL" clId="{4FD724E9-3FB8-4876-BFE9-B1182BCF45D3}" dt="2019-06-16T15:17:28.639" v="5760" actId="20577"/>
        <pc:sldMkLst>
          <pc:docMk/>
          <pc:sldMk cId="736216464" sldId="271"/>
        </pc:sldMkLst>
        <pc:spChg chg="mod">
          <ac:chgData name="Scofield, John" userId="04766af8-08bf-4f27-a8a4-706beaa96b52" providerId="ADAL" clId="{4FD724E9-3FB8-4876-BFE9-B1182BCF45D3}" dt="2019-06-16T15:17:28.639" v="5760" actId="20577"/>
          <ac:spMkLst>
            <pc:docMk/>
            <pc:sldMk cId="736216464" sldId="271"/>
            <ac:spMk id="3" creationId="{89FCF89D-26CE-406D-A7B9-06CE1D9B99AA}"/>
          </ac:spMkLst>
        </pc:spChg>
      </pc:sldChg>
      <pc:sldChg chg="modSp add">
        <pc:chgData name="Scofield, John" userId="04766af8-08bf-4f27-a8a4-706beaa96b52" providerId="ADAL" clId="{4FD724E9-3FB8-4876-BFE9-B1182BCF45D3}" dt="2019-06-16T15:21:35.602" v="6020" actId="20577"/>
        <pc:sldMkLst>
          <pc:docMk/>
          <pc:sldMk cId="2596223348" sldId="272"/>
        </pc:sldMkLst>
        <pc:spChg chg="mod">
          <ac:chgData name="Scofield, John" userId="04766af8-08bf-4f27-a8a4-706beaa96b52" providerId="ADAL" clId="{4FD724E9-3FB8-4876-BFE9-B1182BCF45D3}" dt="2019-06-16T15:21:35.602" v="6020" actId="20577"/>
          <ac:spMkLst>
            <pc:docMk/>
            <pc:sldMk cId="2596223348" sldId="272"/>
            <ac:spMk id="3" creationId="{89FCF89D-26CE-406D-A7B9-06CE1D9B99AA}"/>
          </ac:spMkLst>
        </pc:spChg>
      </pc:sldChg>
      <pc:sldChg chg="addSp modSp add">
        <pc:chgData name="Scofield, John" userId="04766af8-08bf-4f27-a8a4-706beaa96b52" providerId="ADAL" clId="{4FD724E9-3FB8-4876-BFE9-B1182BCF45D3}" dt="2019-06-16T15:23:45.025" v="6060" actId="1076"/>
        <pc:sldMkLst>
          <pc:docMk/>
          <pc:sldMk cId="3355710445" sldId="273"/>
        </pc:sldMkLst>
        <pc:spChg chg="mod">
          <ac:chgData name="Scofield, John" userId="04766af8-08bf-4f27-a8a4-706beaa96b52" providerId="ADAL" clId="{4FD724E9-3FB8-4876-BFE9-B1182BCF45D3}" dt="2019-06-16T15:21:50.321" v="6048" actId="20577"/>
          <ac:spMkLst>
            <pc:docMk/>
            <pc:sldMk cId="3355710445" sldId="273"/>
            <ac:spMk id="2" creationId="{603F2CEF-52B7-4C19-9AA3-83AF0BCA6EA6}"/>
          </ac:spMkLst>
        </pc:spChg>
        <pc:spChg chg="mod">
          <ac:chgData name="Scofield, John" userId="04766af8-08bf-4f27-a8a4-706beaa96b52" providerId="ADAL" clId="{4FD724E9-3FB8-4876-BFE9-B1182BCF45D3}" dt="2019-06-16T15:21:45.714" v="6022" actId="27636"/>
          <ac:spMkLst>
            <pc:docMk/>
            <pc:sldMk cId="3355710445" sldId="273"/>
            <ac:spMk id="4" creationId="{32E8C3B6-1BCA-4597-AA85-5867BA4D99A0}"/>
          </ac:spMkLst>
        </pc:spChg>
        <pc:picChg chg="add mod">
          <ac:chgData name="Scofield, John" userId="04766af8-08bf-4f27-a8a4-706beaa96b52" providerId="ADAL" clId="{4FD724E9-3FB8-4876-BFE9-B1182BCF45D3}" dt="2019-06-16T15:22:44.698" v="6052" actId="1076"/>
          <ac:picMkLst>
            <pc:docMk/>
            <pc:sldMk cId="3355710445" sldId="273"/>
            <ac:picMk id="9218" creationId="{D29D144F-9A33-4B9B-BC41-7EDFBFACE92E}"/>
          </ac:picMkLst>
        </pc:picChg>
        <pc:picChg chg="add mod">
          <ac:chgData name="Scofield, John" userId="04766af8-08bf-4f27-a8a4-706beaa96b52" providerId="ADAL" clId="{4FD724E9-3FB8-4876-BFE9-B1182BCF45D3}" dt="2019-06-16T15:23:19.887" v="6057" actId="1076"/>
          <ac:picMkLst>
            <pc:docMk/>
            <pc:sldMk cId="3355710445" sldId="273"/>
            <ac:picMk id="9220" creationId="{A1AC929D-1F1C-47D2-8A9A-14A0ABFAA36C}"/>
          </ac:picMkLst>
        </pc:picChg>
        <pc:picChg chg="add mod">
          <ac:chgData name="Scofield, John" userId="04766af8-08bf-4f27-a8a4-706beaa96b52" providerId="ADAL" clId="{4FD724E9-3FB8-4876-BFE9-B1182BCF45D3}" dt="2019-06-16T15:23:45.025" v="6060" actId="1076"/>
          <ac:picMkLst>
            <pc:docMk/>
            <pc:sldMk cId="3355710445" sldId="273"/>
            <ac:picMk id="9222" creationId="{6A09FE49-68EB-4B66-B2A4-10EBA69A00F5}"/>
          </ac:picMkLst>
        </pc:picChg>
      </pc:sldChg>
    </pc:docChg>
  </pc:docChgLst>
  <pc:docChgLst>
    <pc:chgData name="Scofield, John" userId="04766af8-08bf-4f27-a8a4-706beaa96b52" providerId="ADAL" clId="{D561723C-AF8E-4992-8A2C-ADC60B7AFE83}"/>
    <pc:docChg chg="undo custSel addSld delSld modSld">
      <pc:chgData name="Scofield, John" userId="04766af8-08bf-4f27-a8a4-706beaa96b52" providerId="ADAL" clId="{D561723C-AF8E-4992-8A2C-ADC60B7AFE83}" dt="2019-06-16T19:05:25.723" v="3834"/>
      <pc:docMkLst>
        <pc:docMk/>
      </pc:docMkLst>
      <pc:sldChg chg="modSp">
        <pc:chgData name="Scofield, John" userId="04766af8-08bf-4f27-a8a4-706beaa96b52" providerId="ADAL" clId="{D561723C-AF8E-4992-8A2C-ADC60B7AFE83}" dt="2019-06-16T15:32:39.277" v="4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D561723C-AF8E-4992-8A2C-ADC60B7AFE83}" dt="2019-06-16T15:32:39.277" v="44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 modAnim">
        <pc:chgData name="Scofield, John" userId="04766af8-08bf-4f27-a8a4-706beaa96b52" providerId="ADAL" clId="{D561723C-AF8E-4992-8A2C-ADC60B7AFE83}" dt="2019-06-16T19:04:17.210" v="3833"/>
        <pc:sldMkLst>
          <pc:docMk/>
          <pc:sldMk cId="1690693678" sldId="257"/>
        </pc:sldMkLst>
        <pc:spChg chg="mod">
          <ac:chgData name="Scofield, John" userId="04766af8-08bf-4f27-a8a4-706beaa96b52" providerId="ADAL" clId="{D561723C-AF8E-4992-8A2C-ADC60B7AFE83}" dt="2019-06-16T15:46:44.046" v="71" actId="20577"/>
          <ac:spMkLst>
            <pc:docMk/>
            <pc:sldMk cId="1690693678" sldId="257"/>
            <ac:spMk id="2" creationId="{D54C8273-B318-471E-A6F3-D642128807E8}"/>
          </ac:spMkLst>
        </pc:spChg>
        <pc:spChg chg="mod">
          <ac:chgData name="Scofield, John" userId="04766af8-08bf-4f27-a8a4-706beaa96b52" providerId="ADAL" clId="{D561723C-AF8E-4992-8A2C-ADC60B7AFE83}" dt="2019-06-16T15:47:44.056" v="371" actId="20577"/>
          <ac:spMkLst>
            <pc:docMk/>
            <pc:sldMk cId="1690693678" sldId="257"/>
            <ac:spMk id="3" creationId="{B867DBC9-B5BB-4D64-A4CB-703C5C16029F}"/>
          </ac:spMkLst>
        </pc:spChg>
        <pc:spChg chg="mod">
          <ac:chgData name="Scofield, John" userId="04766af8-08bf-4f27-a8a4-706beaa96b52" providerId="ADAL" clId="{D561723C-AF8E-4992-8A2C-ADC60B7AFE83}" dt="2019-06-16T15:45:54.476" v="46" actId="27636"/>
          <ac:spMkLst>
            <pc:docMk/>
            <pc:sldMk cId="1690693678" sldId="257"/>
            <ac:spMk id="4" creationId="{C832C7F6-A89F-4C4E-8A17-73E36975803A}"/>
          </ac:spMkLst>
        </pc:spChg>
      </pc:sldChg>
      <pc:sldChg chg="del">
        <pc:chgData name="Scofield, John" userId="04766af8-08bf-4f27-a8a4-706beaa96b52" providerId="ADAL" clId="{D561723C-AF8E-4992-8A2C-ADC60B7AFE83}" dt="2019-06-16T15:32:28.452" v="0" actId="2696"/>
        <pc:sldMkLst>
          <pc:docMk/>
          <pc:sldMk cId="1793392435" sldId="257"/>
        </pc:sldMkLst>
      </pc:sldChg>
      <pc:sldChg chg="modSp add">
        <pc:chgData name="Scofield, John" userId="04766af8-08bf-4f27-a8a4-706beaa96b52" providerId="ADAL" clId="{D561723C-AF8E-4992-8A2C-ADC60B7AFE83}" dt="2019-06-16T15:50:43.335" v="774" actId="20577"/>
        <pc:sldMkLst>
          <pc:docMk/>
          <pc:sldMk cId="1697638817" sldId="258"/>
        </pc:sldMkLst>
        <pc:spChg chg="mod">
          <ac:chgData name="Scofield, John" userId="04766af8-08bf-4f27-a8a4-706beaa96b52" providerId="ADAL" clId="{D561723C-AF8E-4992-8A2C-ADC60B7AFE83}" dt="2019-06-16T15:49:22.796" v="411" actId="20577"/>
          <ac:spMkLst>
            <pc:docMk/>
            <pc:sldMk cId="1697638817" sldId="258"/>
            <ac:spMk id="2" creationId="{247E5A2B-0EA9-424A-9D00-1E3C8124CBEC}"/>
          </ac:spMkLst>
        </pc:spChg>
        <pc:spChg chg="mod">
          <ac:chgData name="Scofield, John" userId="04766af8-08bf-4f27-a8a4-706beaa96b52" providerId="ADAL" clId="{D561723C-AF8E-4992-8A2C-ADC60B7AFE83}" dt="2019-06-16T15:50:43.335" v="774" actId="20577"/>
          <ac:spMkLst>
            <pc:docMk/>
            <pc:sldMk cId="1697638817" sldId="258"/>
            <ac:spMk id="3" creationId="{B0ABF05F-C82C-4CC3-811B-18D8396702AE}"/>
          </ac:spMkLst>
        </pc:spChg>
        <pc:spChg chg="mod">
          <ac:chgData name="Scofield, John" userId="04766af8-08bf-4f27-a8a4-706beaa96b52" providerId="ADAL" clId="{D561723C-AF8E-4992-8A2C-ADC60B7AFE83}" dt="2019-06-16T15:49:16.725" v="373" actId="27636"/>
          <ac:spMkLst>
            <pc:docMk/>
            <pc:sldMk cId="1697638817" sldId="258"/>
            <ac:spMk id="4" creationId="{C8ABCCE6-E403-4144-8C87-54353E00463E}"/>
          </ac:spMkLst>
        </pc:spChg>
      </pc:sldChg>
      <pc:sldChg chg="del">
        <pc:chgData name="Scofield, John" userId="04766af8-08bf-4f27-a8a4-706beaa96b52" providerId="ADAL" clId="{D561723C-AF8E-4992-8A2C-ADC60B7AFE83}" dt="2019-06-16T15:32:28.477" v="1" actId="2696"/>
        <pc:sldMkLst>
          <pc:docMk/>
          <pc:sldMk cId="2474074911" sldId="258"/>
        </pc:sldMkLst>
      </pc:sldChg>
      <pc:sldChg chg="del">
        <pc:chgData name="Scofield, John" userId="04766af8-08bf-4f27-a8a4-706beaa96b52" providerId="ADAL" clId="{D561723C-AF8E-4992-8A2C-ADC60B7AFE83}" dt="2019-06-16T15:32:28.502" v="2" actId="2696"/>
        <pc:sldMkLst>
          <pc:docMk/>
          <pc:sldMk cId="3602993213" sldId="259"/>
        </pc:sldMkLst>
      </pc:sldChg>
      <pc:sldChg chg="modSp add">
        <pc:chgData name="Scofield, John" userId="04766af8-08bf-4f27-a8a4-706beaa96b52" providerId="ADAL" clId="{D561723C-AF8E-4992-8A2C-ADC60B7AFE83}" dt="2019-06-16T15:55:44.736" v="1085" actId="20577"/>
        <pc:sldMkLst>
          <pc:docMk/>
          <pc:sldMk cId="3964864085" sldId="259"/>
        </pc:sldMkLst>
        <pc:spChg chg="mod">
          <ac:chgData name="Scofield, John" userId="04766af8-08bf-4f27-a8a4-706beaa96b52" providerId="ADAL" clId="{D561723C-AF8E-4992-8A2C-ADC60B7AFE83}" dt="2019-06-16T15:54:04.766" v="810" actId="20577"/>
          <ac:spMkLst>
            <pc:docMk/>
            <pc:sldMk cId="3964864085" sldId="259"/>
            <ac:spMk id="2" creationId="{FD0B0D3F-24FA-48A1-BC08-E5DFC7BF55E4}"/>
          </ac:spMkLst>
        </pc:spChg>
        <pc:spChg chg="mod">
          <ac:chgData name="Scofield, John" userId="04766af8-08bf-4f27-a8a4-706beaa96b52" providerId="ADAL" clId="{D561723C-AF8E-4992-8A2C-ADC60B7AFE83}" dt="2019-06-16T15:55:44.736" v="1085" actId="20577"/>
          <ac:spMkLst>
            <pc:docMk/>
            <pc:sldMk cId="3964864085" sldId="259"/>
            <ac:spMk id="3" creationId="{B3681A96-7F9D-480E-B47A-026E46E5E23D}"/>
          </ac:spMkLst>
        </pc:spChg>
        <pc:spChg chg="mod">
          <ac:chgData name="Scofield, John" userId="04766af8-08bf-4f27-a8a4-706beaa96b52" providerId="ADAL" clId="{D561723C-AF8E-4992-8A2C-ADC60B7AFE83}" dt="2019-06-16T15:53:58.886" v="776" actId="27636"/>
          <ac:spMkLst>
            <pc:docMk/>
            <pc:sldMk cId="3964864085" sldId="259"/>
            <ac:spMk id="4" creationId="{C54865EE-EF3A-441B-AC86-83DB2C6FFD86}"/>
          </ac:spMkLst>
        </pc:spChg>
      </pc:sldChg>
      <pc:sldChg chg="addSp modSp add">
        <pc:chgData name="Scofield, John" userId="04766af8-08bf-4f27-a8a4-706beaa96b52" providerId="ADAL" clId="{D561723C-AF8E-4992-8A2C-ADC60B7AFE83}" dt="2019-06-16T16:56:33.498" v="1363" actId="20577"/>
        <pc:sldMkLst>
          <pc:docMk/>
          <pc:sldMk cId="375527886" sldId="260"/>
        </pc:sldMkLst>
        <pc:spChg chg="mod">
          <ac:chgData name="Scofield, John" userId="04766af8-08bf-4f27-a8a4-706beaa96b52" providerId="ADAL" clId="{D561723C-AF8E-4992-8A2C-ADC60B7AFE83}" dt="2019-06-16T15:59:25.255" v="1109" actId="20577"/>
          <ac:spMkLst>
            <pc:docMk/>
            <pc:sldMk cId="375527886" sldId="260"/>
            <ac:spMk id="2" creationId="{68ADC166-CC37-4FC6-92BE-5CCFBB724465}"/>
          </ac:spMkLst>
        </pc:spChg>
        <pc:spChg chg="mod">
          <ac:chgData name="Scofield, John" userId="04766af8-08bf-4f27-a8a4-706beaa96b52" providerId="ADAL" clId="{D561723C-AF8E-4992-8A2C-ADC60B7AFE83}" dt="2019-06-16T16:56:33.498" v="1363" actId="20577"/>
          <ac:spMkLst>
            <pc:docMk/>
            <pc:sldMk cId="375527886" sldId="260"/>
            <ac:spMk id="3" creationId="{CF9970AE-FB2F-4559-BFFC-1B6D145B8F8B}"/>
          </ac:spMkLst>
        </pc:spChg>
        <pc:spChg chg="mod">
          <ac:chgData name="Scofield, John" userId="04766af8-08bf-4f27-a8a4-706beaa96b52" providerId="ADAL" clId="{D561723C-AF8E-4992-8A2C-ADC60B7AFE83}" dt="2019-06-16T15:58:05.175" v="1087" actId="27636"/>
          <ac:spMkLst>
            <pc:docMk/>
            <pc:sldMk cId="375527886" sldId="260"/>
            <ac:spMk id="4" creationId="{7AF19721-C461-4264-993C-A8227E15805C}"/>
          </ac:spMkLst>
        </pc:spChg>
        <pc:picChg chg="add mod">
          <ac:chgData name="Scofield, John" userId="04766af8-08bf-4f27-a8a4-706beaa96b52" providerId="ADAL" clId="{D561723C-AF8E-4992-8A2C-ADC60B7AFE83}" dt="2019-06-16T16:55:16.338" v="1313" actId="1076"/>
          <ac:picMkLst>
            <pc:docMk/>
            <pc:sldMk cId="375527886" sldId="260"/>
            <ac:picMk id="1026" creationId="{3D4E76E6-B22C-4A72-AE68-D17184BEA760}"/>
          </ac:picMkLst>
        </pc:picChg>
      </pc:sldChg>
      <pc:sldChg chg="del">
        <pc:chgData name="Scofield, John" userId="04766af8-08bf-4f27-a8a4-706beaa96b52" providerId="ADAL" clId="{D561723C-AF8E-4992-8A2C-ADC60B7AFE83}" dt="2019-06-16T15:32:28.537" v="3" actId="2696"/>
        <pc:sldMkLst>
          <pc:docMk/>
          <pc:sldMk cId="980288042" sldId="260"/>
        </pc:sldMkLst>
      </pc:sldChg>
      <pc:sldChg chg="del">
        <pc:chgData name="Scofield, John" userId="04766af8-08bf-4f27-a8a4-706beaa96b52" providerId="ADAL" clId="{D561723C-AF8E-4992-8A2C-ADC60B7AFE83}" dt="2019-06-16T15:32:28.553" v="4" actId="2696"/>
        <pc:sldMkLst>
          <pc:docMk/>
          <pc:sldMk cId="3584235740" sldId="261"/>
        </pc:sldMkLst>
      </pc:sldChg>
      <pc:sldChg chg="modSp add modAnim">
        <pc:chgData name="Scofield, John" userId="04766af8-08bf-4f27-a8a4-706beaa96b52" providerId="ADAL" clId="{D561723C-AF8E-4992-8A2C-ADC60B7AFE83}" dt="2019-06-16T19:05:25.723" v="3834"/>
        <pc:sldMkLst>
          <pc:docMk/>
          <pc:sldMk cId="4059170776" sldId="261"/>
        </pc:sldMkLst>
        <pc:spChg chg="mod">
          <ac:chgData name="Scofield, John" userId="04766af8-08bf-4f27-a8a4-706beaa96b52" providerId="ADAL" clId="{D561723C-AF8E-4992-8A2C-ADC60B7AFE83}" dt="2019-06-16T16:57:58.579" v="1386" actId="20577"/>
          <ac:spMkLst>
            <pc:docMk/>
            <pc:sldMk cId="4059170776" sldId="261"/>
            <ac:spMk id="2" creationId="{FD0B0D3F-24FA-48A1-BC08-E5DFC7BF55E4}"/>
          </ac:spMkLst>
        </pc:spChg>
        <pc:spChg chg="mod">
          <ac:chgData name="Scofield, John" userId="04766af8-08bf-4f27-a8a4-706beaa96b52" providerId="ADAL" clId="{D561723C-AF8E-4992-8A2C-ADC60B7AFE83}" dt="2019-06-16T17:01:45.029" v="1710" actId="20577"/>
          <ac:spMkLst>
            <pc:docMk/>
            <pc:sldMk cId="4059170776" sldId="261"/>
            <ac:spMk id="3" creationId="{B3681A96-7F9D-480E-B47A-026E46E5E23D}"/>
          </ac:spMkLst>
        </pc:spChg>
      </pc:sldChg>
      <pc:sldChg chg="del">
        <pc:chgData name="Scofield, John" userId="04766af8-08bf-4f27-a8a4-706beaa96b52" providerId="ADAL" clId="{D561723C-AF8E-4992-8A2C-ADC60B7AFE83}" dt="2019-06-16T15:32:28.565" v="5" actId="2696"/>
        <pc:sldMkLst>
          <pc:docMk/>
          <pc:sldMk cId="556871336" sldId="262"/>
        </pc:sldMkLst>
      </pc:sldChg>
      <pc:sldChg chg="addSp modSp add">
        <pc:chgData name="Scofield, John" userId="04766af8-08bf-4f27-a8a4-706beaa96b52" providerId="ADAL" clId="{D561723C-AF8E-4992-8A2C-ADC60B7AFE83}" dt="2019-06-16T17:07:05.066" v="2099" actId="1037"/>
        <pc:sldMkLst>
          <pc:docMk/>
          <pc:sldMk cId="3069118238" sldId="262"/>
        </pc:sldMkLst>
        <pc:spChg chg="mod">
          <ac:chgData name="Scofield, John" userId="04766af8-08bf-4f27-a8a4-706beaa96b52" providerId="ADAL" clId="{D561723C-AF8E-4992-8A2C-ADC60B7AFE83}" dt="2019-06-16T17:06:01.350" v="2086" actId="1076"/>
          <ac:spMkLst>
            <pc:docMk/>
            <pc:sldMk cId="3069118238" sldId="262"/>
            <ac:spMk id="2" creationId="{5AE6779F-1D80-41F0-9F45-79D7F5096954}"/>
          </ac:spMkLst>
        </pc:spChg>
        <pc:spChg chg="mod">
          <ac:chgData name="Scofield, John" userId="04766af8-08bf-4f27-a8a4-706beaa96b52" providerId="ADAL" clId="{D561723C-AF8E-4992-8A2C-ADC60B7AFE83}" dt="2019-06-16T17:06:04.418" v="2087" actId="1076"/>
          <ac:spMkLst>
            <pc:docMk/>
            <pc:sldMk cId="3069118238" sldId="262"/>
            <ac:spMk id="3" creationId="{21832E4F-CAE3-473C-8AE5-D9B0897EB3F9}"/>
          </ac:spMkLst>
        </pc:spChg>
        <pc:spChg chg="mod">
          <ac:chgData name="Scofield, John" userId="04766af8-08bf-4f27-a8a4-706beaa96b52" providerId="ADAL" clId="{D561723C-AF8E-4992-8A2C-ADC60B7AFE83}" dt="2019-06-16T17:01:54.045" v="1712" actId="27636"/>
          <ac:spMkLst>
            <pc:docMk/>
            <pc:sldMk cId="3069118238" sldId="262"/>
            <ac:spMk id="4" creationId="{66FE27ED-F52D-4555-85C1-4947B94D5950}"/>
          </ac:spMkLst>
        </pc:spChg>
        <pc:spChg chg="add mod">
          <ac:chgData name="Scofield, John" userId="04766af8-08bf-4f27-a8a4-706beaa96b52" providerId="ADAL" clId="{D561723C-AF8E-4992-8A2C-ADC60B7AFE83}" dt="2019-06-16T17:06:40.188" v="2093" actId="1582"/>
          <ac:spMkLst>
            <pc:docMk/>
            <pc:sldMk cId="3069118238" sldId="262"/>
            <ac:spMk id="6" creationId="{D801C2AA-994A-44E3-9E62-6A70CEEA6280}"/>
          </ac:spMkLst>
        </pc:spChg>
        <pc:spChg chg="add mod">
          <ac:chgData name="Scofield, John" userId="04766af8-08bf-4f27-a8a4-706beaa96b52" providerId="ADAL" clId="{D561723C-AF8E-4992-8A2C-ADC60B7AFE83}" dt="2019-06-16T17:06:49.922" v="2095" actId="1076"/>
          <ac:spMkLst>
            <pc:docMk/>
            <pc:sldMk cId="3069118238" sldId="262"/>
            <ac:spMk id="8" creationId="{8824E48F-2D26-4E9F-AAE6-43A690358C10}"/>
          </ac:spMkLst>
        </pc:spChg>
        <pc:picChg chg="add mod">
          <ac:chgData name="Scofield, John" userId="04766af8-08bf-4f27-a8a4-706beaa96b52" providerId="ADAL" clId="{D561723C-AF8E-4992-8A2C-ADC60B7AFE83}" dt="2019-06-16T17:07:05.066" v="2099" actId="1037"/>
          <ac:picMkLst>
            <pc:docMk/>
            <pc:sldMk cId="3069118238" sldId="262"/>
            <ac:picMk id="5" creationId="{8F7D9A11-45E8-414E-861A-CF3E0B667D42}"/>
          </ac:picMkLst>
        </pc:picChg>
        <pc:picChg chg="add mod">
          <ac:chgData name="Scofield, John" userId="04766af8-08bf-4f27-a8a4-706beaa96b52" providerId="ADAL" clId="{D561723C-AF8E-4992-8A2C-ADC60B7AFE83}" dt="2019-06-16T17:04:05.670" v="1934" actId="1076"/>
          <ac:picMkLst>
            <pc:docMk/>
            <pc:sldMk cId="3069118238" sldId="262"/>
            <ac:picMk id="2050" creationId="{B4FCFB9F-EB58-4ED5-A339-8D3FED15D3EC}"/>
          </ac:picMkLst>
        </pc:picChg>
      </pc:sldChg>
      <pc:sldChg chg="modSp add">
        <pc:chgData name="Scofield, John" userId="04766af8-08bf-4f27-a8a4-706beaa96b52" providerId="ADAL" clId="{D561723C-AF8E-4992-8A2C-ADC60B7AFE83}" dt="2019-06-16T17:19:16.250" v="2404" actId="20577"/>
        <pc:sldMkLst>
          <pc:docMk/>
          <pc:sldMk cId="1483514745" sldId="263"/>
        </pc:sldMkLst>
        <pc:spChg chg="mod">
          <ac:chgData name="Scofield, John" userId="04766af8-08bf-4f27-a8a4-706beaa96b52" providerId="ADAL" clId="{D561723C-AF8E-4992-8A2C-ADC60B7AFE83}" dt="2019-06-16T17:11:53.303" v="2123" actId="20577"/>
          <ac:spMkLst>
            <pc:docMk/>
            <pc:sldMk cId="1483514745" sldId="263"/>
            <ac:spMk id="2" creationId="{B5378B1D-2C31-40B4-B1D9-97E7F208D2C2}"/>
          </ac:spMkLst>
        </pc:spChg>
        <pc:spChg chg="mod">
          <ac:chgData name="Scofield, John" userId="04766af8-08bf-4f27-a8a4-706beaa96b52" providerId="ADAL" clId="{D561723C-AF8E-4992-8A2C-ADC60B7AFE83}" dt="2019-06-16T17:19:16.250" v="2404" actId="20577"/>
          <ac:spMkLst>
            <pc:docMk/>
            <pc:sldMk cId="1483514745" sldId="263"/>
            <ac:spMk id="3" creationId="{775B0697-E8B9-4316-83DE-29F74D6DF04E}"/>
          </ac:spMkLst>
        </pc:spChg>
        <pc:spChg chg="mod">
          <ac:chgData name="Scofield, John" userId="04766af8-08bf-4f27-a8a4-706beaa96b52" providerId="ADAL" clId="{D561723C-AF8E-4992-8A2C-ADC60B7AFE83}" dt="2019-06-16T17:11:49.196" v="2101" actId="27636"/>
          <ac:spMkLst>
            <pc:docMk/>
            <pc:sldMk cId="1483514745" sldId="263"/>
            <ac:spMk id="4" creationId="{02ABA74A-B514-4366-BED4-0A5A6FE3FF91}"/>
          </ac:spMkLst>
        </pc:spChg>
      </pc:sldChg>
      <pc:sldChg chg="del">
        <pc:chgData name="Scofield, John" userId="04766af8-08bf-4f27-a8a4-706beaa96b52" providerId="ADAL" clId="{D561723C-AF8E-4992-8A2C-ADC60B7AFE83}" dt="2019-06-16T15:32:28.585" v="6" actId="2696"/>
        <pc:sldMkLst>
          <pc:docMk/>
          <pc:sldMk cId="1742988442" sldId="263"/>
        </pc:sldMkLst>
      </pc:sldChg>
      <pc:sldChg chg="del">
        <pc:chgData name="Scofield, John" userId="04766af8-08bf-4f27-a8a4-706beaa96b52" providerId="ADAL" clId="{D561723C-AF8E-4992-8A2C-ADC60B7AFE83}" dt="2019-06-16T15:32:28.603" v="7" actId="2696"/>
        <pc:sldMkLst>
          <pc:docMk/>
          <pc:sldMk cId="439961822" sldId="264"/>
        </pc:sldMkLst>
      </pc:sldChg>
      <pc:sldChg chg="addSp modSp add">
        <pc:chgData name="Scofield, John" userId="04766af8-08bf-4f27-a8a4-706beaa96b52" providerId="ADAL" clId="{D561723C-AF8E-4992-8A2C-ADC60B7AFE83}" dt="2019-06-16T17:22:20.802" v="2450" actId="1076"/>
        <pc:sldMkLst>
          <pc:docMk/>
          <pc:sldMk cId="1686085815" sldId="264"/>
        </pc:sldMkLst>
        <pc:spChg chg="mod">
          <ac:chgData name="Scofield, John" userId="04766af8-08bf-4f27-a8a4-706beaa96b52" providerId="ADAL" clId="{D561723C-AF8E-4992-8A2C-ADC60B7AFE83}" dt="2019-06-16T17:20:35.755" v="2428" actId="20577"/>
          <ac:spMkLst>
            <pc:docMk/>
            <pc:sldMk cId="1686085815" sldId="264"/>
            <ac:spMk id="2" creationId="{7AD70626-BA9C-492B-9B55-651BD09FBBE1}"/>
          </ac:spMkLst>
        </pc:spChg>
        <pc:spChg chg="mod">
          <ac:chgData name="Scofield, John" userId="04766af8-08bf-4f27-a8a4-706beaa96b52" providerId="ADAL" clId="{D561723C-AF8E-4992-8A2C-ADC60B7AFE83}" dt="2019-06-16T17:20:39.491" v="2439" actId="20577"/>
          <ac:spMkLst>
            <pc:docMk/>
            <pc:sldMk cId="1686085815" sldId="264"/>
            <ac:spMk id="3" creationId="{A0BE3568-FBF4-49A5-9C94-4694E4920FD6}"/>
          </ac:spMkLst>
        </pc:spChg>
        <pc:spChg chg="mod">
          <ac:chgData name="Scofield, John" userId="04766af8-08bf-4f27-a8a4-706beaa96b52" providerId="ADAL" clId="{D561723C-AF8E-4992-8A2C-ADC60B7AFE83}" dt="2019-06-16T17:19:28.590" v="2406" actId="27636"/>
          <ac:spMkLst>
            <pc:docMk/>
            <pc:sldMk cId="1686085815" sldId="264"/>
            <ac:spMk id="4" creationId="{B71161BA-09FE-4130-8B4F-14AC80CFE6A3}"/>
          </ac:spMkLst>
        </pc:spChg>
        <pc:spChg chg="add mod">
          <ac:chgData name="Scofield, John" userId="04766af8-08bf-4f27-a8a4-706beaa96b52" providerId="ADAL" clId="{D561723C-AF8E-4992-8A2C-ADC60B7AFE83}" dt="2019-06-16T17:22:20.802" v="2450" actId="1076"/>
          <ac:spMkLst>
            <pc:docMk/>
            <pc:sldMk cId="1686085815" sldId="264"/>
            <ac:spMk id="6" creationId="{9B2FD7C5-7729-4AA3-A2F4-82E8556BED22}"/>
          </ac:spMkLst>
        </pc:spChg>
        <pc:picChg chg="add mod">
          <ac:chgData name="Scofield, John" userId="04766af8-08bf-4f27-a8a4-706beaa96b52" providerId="ADAL" clId="{D561723C-AF8E-4992-8A2C-ADC60B7AFE83}" dt="2019-06-16T17:21:05.177" v="2448" actId="14100"/>
          <ac:picMkLst>
            <pc:docMk/>
            <pc:sldMk cId="1686085815" sldId="264"/>
            <ac:picMk id="3074" creationId="{B6FD544C-079E-4429-A997-AE11A69EEE87}"/>
          </ac:picMkLst>
        </pc:picChg>
      </pc:sldChg>
      <pc:sldChg chg="del">
        <pc:chgData name="Scofield, John" userId="04766af8-08bf-4f27-a8a4-706beaa96b52" providerId="ADAL" clId="{D561723C-AF8E-4992-8A2C-ADC60B7AFE83}" dt="2019-06-16T15:32:28.698" v="8" actId="2696"/>
        <pc:sldMkLst>
          <pc:docMk/>
          <pc:sldMk cId="1259204003" sldId="265"/>
        </pc:sldMkLst>
      </pc:sldChg>
      <pc:sldChg chg="addSp delSp modSp add">
        <pc:chgData name="Scofield, John" userId="04766af8-08bf-4f27-a8a4-706beaa96b52" providerId="ADAL" clId="{D561723C-AF8E-4992-8A2C-ADC60B7AFE83}" dt="2019-06-16T17:37:54.885" v="2785" actId="20577"/>
        <pc:sldMkLst>
          <pc:docMk/>
          <pc:sldMk cId="2437107937" sldId="265"/>
        </pc:sldMkLst>
        <pc:spChg chg="mod">
          <ac:chgData name="Scofield, John" userId="04766af8-08bf-4f27-a8a4-706beaa96b52" providerId="ADAL" clId="{D561723C-AF8E-4992-8A2C-ADC60B7AFE83}" dt="2019-06-16T17:31:12.396" v="2503" actId="1076"/>
          <ac:spMkLst>
            <pc:docMk/>
            <pc:sldMk cId="2437107937" sldId="265"/>
            <ac:spMk id="2" creationId="{07B7C9D8-3DEF-488E-984D-15A84A757C87}"/>
          </ac:spMkLst>
        </pc:spChg>
        <pc:spChg chg="del">
          <ac:chgData name="Scofield, John" userId="04766af8-08bf-4f27-a8a4-706beaa96b52" providerId="ADAL" clId="{D561723C-AF8E-4992-8A2C-ADC60B7AFE83}" dt="2019-06-16T17:29:29.152" v="2475" actId="931"/>
          <ac:spMkLst>
            <pc:docMk/>
            <pc:sldMk cId="2437107937" sldId="265"/>
            <ac:spMk id="3" creationId="{DE0141D2-79AA-4635-A41C-4791643F75E9}"/>
          </ac:spMkLst>
        </pc:spChg>
        <pc:spChg chg="mod">
          <ac:chgData name="Scofield, John" userId="04766af8-08bf-4f27-a8a4-706beaa96b52" providerId="ADAL" clId="{D561723C-AF8E-4992-8A2C-ADC60B7AFE83}" dt="2019-06-16T17:29:10.085" v="2452" actId="27636"/>
          <ac:spMkLst>
            <pc:docMk/>
            <pc:sldMk cId="2437107937" sldId="265"/>
            <ac:spMk id="4" creationId="{30FB1C7B-BA66-4058-BC39-3902288F84C0}"/>
          </ac:spMkLst>
        </pc:spChg>
        <pc:spChg chg="add mod">
          <ac:chgData name="Scofield, John" userId="04766af8-08bf-4f27-a8a4-706beaa96b52" providerId="ADAL" clId="{D561723C-AF8E-4992-8A2C-ADC60B7AFE83}" dt="2019-06-16T17:31:50.611" v="2610" actId="207"/>
          <ac:spMkLst>
            <pc:docMk/>
            <pc:sldMk cId="2437107937" sldId="265"/>
            <ac:spMk id="11" creationId="{12EDB1A6-5FE5-463F-BF95-B08C8BC5AA6C}"/>
          </ac:spMkLst>
        </pc:spChg>
        <pc:spChg chg="add mod">
          <ac:chgData name="Scofield, John" userId="04766af8-08bf-4f27-a8a4-706beaa96b52" providerId="ADAL" clId="{D561723C-AF8E-4992-8A2C-ADC60B7AFE83}" dt="2019-06-16T17:31:57.178" v="2612" actId="1076"/>
          <ac:spMkLst>
            <pc:docMk/>
            <pc:sldMk cId="2437107937" sldId="265"/>
            <ac:spMk id="12" creationId="{5BA7051B-CB5F-4BFC-B02F-A0948E5A586F}"/>
          </ac:spMkLst>
        </pc:spChg>
        <pc:spChg chg="add mod">
          <ac:chgData name="Scofield, John" userId="04766af8-08bf-4f27-a8a4-706beaa96b52" providerId="ADAL" clId="{D561723C-AF8E-4992-8A2C-ADC60B7AFE83}" dt="2019-06-16T17:36:46.344" v="2711" actId="114"/>
          <ac:spMkLst>
            <pc:docMk/>
            <pc:sldMk cId="2437107937" sldId="265"/>
            <ac:spMk id="13" creationId="{E9A8DCAE-17F8-437E-AE1F-875D5189C59E}"/>
          </ac:spMkLst>
        </pc:spChg>
        <pc:spChg chg="add">
          <ac:chgData name="Scofield, John" userId="04766af8-08bf-4f27-a8a4-706beaa96b52" providerId="ADAL" clId="{D561723C-AF8E-4992-8A2C-ADC60B7AFE83}" dt="2019-06-16T17:36:25.098" v="2658"/>
          <ac:spMkLst>
            <pc:docMk/>
            <pc:sldMk cId="2437107937" sldId="265"/>
            <ac:spMk id="14" creationId="{6117ABF8-5961-4BE0-9B62-C50364150F01}"/>
          </ac:spMkLst>
        </pc:spChg>
        <pc:spChg chg="add mod">
          <ac:chgData name="Scofield, John" userId="04766af8-08bf-4f27-a8a4-706beaa96b52" providerId="ADAL" clId="{D561723C-AF8E-4992-8A2C-ADC60B7AFE83}" dt="2019-06-16T17:36:54.872" v="2715" actId="20577"/>
          <ac:spMkLst>
            <pc:docMk/>
            <pc:sldMk cId="2437107937" sldId="265"/>
            <ac:spMk id="15" creationId="{7A013E19-389C-4A9D-A53F-882025060249}"/>
          </ac:spMkLst>
        </pc:spChg>
        <pc:spChg chg="add mod">
          <ac:chgData name="Scofield, John" userId="04766af8-08bf-4f27-a8a4-706beaa96b52" providerId="ADAL" clId="{D561723C-AF8E-4992-8A2C-ADC60B7AFE83}" dt="2019-06-16T17:37:07.882" v="2721" actId="20577"/>
          <ac:spMkLst>
            <pc:docMk/>
            <pc:sldMk cId="2437107937" sldId="265"/>
            <ac:spMk id="16" creationId="{F0CE1E16-6416-45F5-A39C-38FAFF2AE58E}"/>
          </ac:spMkLst>
        </pc:spChg>
        <pc:spChg chg="add mod">
          <ac:chgData name="Scofield, John" userId="04766af8-08bf-4f27-a8a4-706beaa96b52" providerId="ADAL" clId="{D561723C-AF8E-4992-8A2C-ADC60B7AFE83}" dt="2019-06-16T17:37:54.885" v="2785" actId="20577"/>
          <ac:spMkLst>
            <pc:docMk/>
            <pc:sldMk cId="2437107937" sldId="265"/>
            <ac:spMk id="17" creationId="{D4F34161-EC57-4F10-B96B-1B1EF01F6295}"/>
          </ac:spMkLst>
        </pc:spChg>
        <pc:picChg chg="add mod modCrop">
          <ac:chgData name="Scofield, John" userId="04766af8-08bf-4f27-a8a4-706beaa96b52" providerId="ADAL" clId="{D561723C-AF8E-4992-8A2C-ADC60B7AFE83}" dt="2019-06-16T17:31:16.400" v="2526" actId="1035"/>
          <ac:picMkLst>
            <pc:docMk/>
            <pc:sldMk cId="2437107937" sldId="265"/>
            <ac:picMk id="6" creationId="{048C1DCF-AB24-44EB-ABA6-2289438BFF61}"/>
          </ac:picMkLst>
        </pc:picChg>
        <pc:picChg chg="add mod modCrop">
          <ac:chgData name="Scofield, John" userId="04766af8-08bf-4f27-a8a4-706beaa96b52" providerId="ADAL" clId="{D561723C-AF8E-4992-8A2C-ADC60B7AFE83}" dt="2019-06-16T17:31:25.320" v="2570" actId="1035"/>
          <ac:picMkLst>
            <pc:docMk/>
            <pc:sldMk cId="2437107937" sldId="265"/>
            <ac:picMk id="8" creationId="{EC93B4DA-B0E1-42CC-A6E3-DB7CB26CE52D}"/>
          </ac:picMkLst>
        </pc:picChg>
        <pc:picChg chg="add mod modCrop">
          <ac:chgData name="Scofield, John" userId="04766af8-08bf-4f27-a8a4-706beaa96b52" providerId="ADAL" clId="{D561723C-AF8E-4992-8A2C-ADC60B7AFE83}" dt="2019-06-16T17:31:33.160" v="2608" actId="1035"/>
          <ac:picMkLst>
            <pc:docMk/>
            <pc:sldMk cId="2437107937" sldId="265"/>
            <ac:picMk id="10" creationId="{066B5FE1-CEEB-45FC-BD97-D5A67B581AEC}"/>
          </ac:picMkLst>
        </pc:picChg>
      </pc:sldChg>
      <pc:sldChg chg="del">
        <pc:chgData name="Scofield, John" userId="04766af8-08bf-4f27-a8a4-706beaa96b52" providerId="ADAL" clId="{D561723C-AF8E-4992-8A2C-ADC60B7AFE83}" dt="2019-06-16T15:32:28.716" v="9" actId="2696"/>
        <pc:sldMkLst>
          <pc:docMk/>
          <pc:sldMk cId="1198684395" sldId="266"/>
        </pc:sldMkLst>
      </pc:sldChg>
      <pc:sldChg chg="addSp delSp modSp add">
        <pc:chgData name="Scofield, John" userId="04766af8-08bf-4f27-a8a4-706beaa96b52" providerId="ADAL" clId="{D561723C-AF8E-4992-8A2C-ADC60B7AFE83}" dt="2019-06-16T17:43:13.447" v="2975" actId="478"/>
        <pc:sldMkLst>
          <pc:docMk/>
          <pc:sldMk cId="3521889065" sldId="266"/>
        </pc:sldMkLst>
        <pc:spChg chg="mod">
          <ac:chgData name="Scofield, John" userId="04766af8-08bf-4f27-a8a4-706beaa96b52" providerId="ADAL" clId="{D561723C-AF8E-4992-8A2C-ADC60B7AFE83}" dt="2019-06-16T17:39:06.644" v="2823" actId="20577"/>
          <ac:spMkLst>
            <pc:docMk/>
            <pc:sldMk cId="3521889065" sldId="266"/>
            <ac:spMk id="2" creationId="{25E25C3E-4A79-46E0-9EE9-E6EB8EA3B406}"/>
          </ac:spMkLst>
        </pc:spChg>
        <pc:spChg chg="mod">
          <ac:chgData name="Scofield, John" userId="04766af8-08bf-4f27-a8a4-706beaa96b52" providerId="ADAL" clId="{D561723C-AF8E-4992-8A2C-ADC60B7AFE83}" dt="2019-06-16T17:41:38.257" v="2965" actId="14"/>
          <ac:spMkLst>
            <pc:docMk/>
            <pc:sldMk cId="3521889065" sldId="266"/>
            <ac:spMk id="3" creationId="{F130C7E3-DCC1-486F-A703-3026A94E653B}"/>
          </ac:spMkLst>
        </pc:spChg>
        <pc:spChg chg="mod">
          <ac:chgData name="Scofield, John" userId="04766af8-08bf-4f27-a8a4-706beaa96b52" providerId="ADAL" clId="{D561723C-AF8E-4992-8A2C-ADC60B7AFE83}" dt="2019-06-16T17:38:59.103" v="2787" actId="27636"/>
          <ac:spMkLst>
            <pc:docMk/>
            <pc:sldMk cId="3521889065" sldId="266"/>
            <ac:spMk id="4" creationId="{D3839A13-962C-4351-B1B5-4421A151E0AE}"/>
          </ac:spMkLst>
        </pc:spChg>
        <pc:picChg chg="add mod">
          <ac:chgData name="Scofield, John" userId="04766af8-08bf-4f27-a8a4-706beaa96b52" providerId="ADAL" clId="{D561723C-AF8E-4992-8A2C-ADC60B7AFE83}" dt="2019-06-16T17:42:54.442" v="2972" actId="1076"/>
          <ac:picMkLst>
            <pc:docMk/>
            <pc:sldMk cId="3521889065" sldId="266"/>
            <ac:picMk id="6" creationId="{6FB35F74-8171-4E06-B394-AE56A90E115D}"/>
          </ac:picMkLst>
        </pc:picChg>
        <pc:picChg chg="add del mod">
          <ac:chgData name="Scofield, John" userId="04766af8-08bf-4f27-a8a4-706beaa96b52" providerId="ADAL" clId="{D561723C-AF8E-4992-8A2C-ADC60B7AFE83}" dt="2019-06-16T17:43:13.447" v="2975" actId="478"/>
          <ac:picMkLst>
            <pc:docMk/>
            <pc:sldMk cId="3521889065" sldId="266"/>
            <ac:picMk id="4098" creationId="{48AFDAE3-7BCD-4D42-9935-A9BAC9FB2D54}"/>
          </ac:picMkLst>
        </pc:picChg>
      </pc:sldChg>
      <pc:sldChg chg="addSp delSp modSp add">
        <pc:chgData name="Scofield, John" userId="04766af8-08bf-4f27-a8a4-706beaa96b52" providerId="ADAL" clId="{D561723C-AF8E-4992-8A2C-ADC60B7AFE83}" dt="2019-06-16T17:47:02.819" v="2985" actId="11529"/>
        <pc:sldMkLst>
          <pc:docMk/>
          <pc:sldMk cId="193082071" sldId="267"/>
        </pc:sldMkLst>
        <pc:spChg chg="add del mod">
          <ac:chgData name="Scofield, John" userId="04766af8-08bf-4f27-a8a4-706beaa96b52" providerId="ADAL" clId="{D561723C-AF8E-4992-8A2C-ADC60B7AFE83}" dt="2019-06-16T17:47:01.593" v="2983" actId="11529"/>
          <ac:spMkLst>
            <pc:docMk/>
            <pc:sldMk cId="193082071" sldId="267"/>
            <ac:spMk id="8" creationId="{C7ECBC86-362C-4D9F-A7F9-01DC22DAFACD}"/>
          </ac:spMkLst>
        </pc:spChg>
        <pc:picChg chg="del">
          <ac:chgData name="Scofield, John" userId="04766af8-08bf-4f27-a8a4-706beaa96b52" providerId="ADAL" clId="{D561723C-AF8E-4992-8A2C-ADC60B7AFE83}" dt="2019-06-16T17:43:17.321" v="2976" actId="478"/>
          <ac:picMkLst>
            <pc:docMk/>
            <pc:sldMk cId="193082071" sldId="267"/>
            <ac:picMk id="6" creationId="{6FB35F74-8171-4E06-B394-AE56A90E115D}"/>
          </ac:picMkLst>
        </pc:picChg>
        <pc:picChg chg="add del mod">
          <ac:chgData name="Scofield, John" userId="04766af8-08bf-4f27-a8a4-706beaa96b52" providerId="ADAL" clId="{D561723C-AF8E-4992-8A2C-ADC60B7AFE83}" dt="2019-06-16T17:46:59.685" v="2982" actId="478"/>
          <ac:picMkLst>
            <pc:docMk/>
            <pc:sldMk cId="193082071" sldId="267"/>
            <ac:picMk id="4098" creationId="{48AFDAE3-7BCD-4D42-9935-A9BAC9FB2D54}"/>
          </ac:picMkLst>
        </pc:picChg>
        <pc:cxnChg chg="add del mod">
          <ac:chgData name="Scofield, John" userId="04766af8-08bf-4f27-a8a4-706beaa96b52" providerId="ADAL" clId="{D561723C-AF8E-4992-8A2C-ADC60B7AFE83}" dt="2019-06-16T17:47:02.819" v="2985" actId="11529"/>
          <ac:cxnSpMkLst>
            <pc:docMk/>
            <pc:sldMk cId="193082071" sldId="267"/>
            <ac:cxnSpMk id="7" creationId="{0EC81F5A-9E5A-44D9-8C2A-D1DC89049F24}"/>
          </ac:cxnSpMkLst>
        </pc:cxnChg>
      </pc:sldChg>
      <pc:sldChg chg="del">
        <pc:chgData name="Scofield, John" userId="04766af8-08bf-4f27-a8a4-706beaa96b52" providerId="ADAL" clId="{D561723C-AF8E-4992-8A2C-ADC60B7AFE83}" dt="2019-06-16T15:32:28.728" v="10" actId="2696"/>
        <pc:sldMkLst>
          <pc:docMk/>
          <pc:sldMk cId="3448875751" sldId="267"/>
        </pc:sldMkLst>
      </pc:sldChg>
      <pc:sldChg chg="del">
        <pc:chgData name="Scofield, John" userId="04766af8-08bf-4f27-a8a4-706beaa96b52" providerId="ADAL" clId="{D561723C-AF8E-4992-8A2C-ADC60B7AFE83}" dt="2019-06-16T15:32:28.737" v="11" actId="2696"/>
        <pc:sldMkLst>
          <pc:docMk/>
          <pc:sldMk cId="1353780791" sldId="268"/>
        </pc:sldMkLst>
      </pc:sldChg>
      <pc:sldChg chg="addSp modSp add">
        <pc:chgData name="Scofield, John" userId="04766af8-08bf-4f27-a8a4-706beaa96b52" providerId="ADAL" clId="{D561723C-AF8E-4992-8A2C-ADC60B7AFE83}" dt="2019-06-16T17:48:53.356" v="3014" actId="1076"/>
        <pc:sldMkLst>
          <pc:docMk/>
          <pc:sldMk cId="2939713531" sldId="268"/>
        </pc:sldMkLst>
        <pc:spChg chg="mod">
          <ac:chgData name="Scofield, John" userId="04766af8-08bf-4f27-a8a4-706beaa96b52" providerId="ADAL" clId="{D561723C-AF8E-4992-8A2C-ADC60B7AFE83}" dt="2019-06-16T17:47:56.681" v="3008" actId="20577"/>
          <ac:spMkLst>
            <pc:docMk/>
            <pc:sldMk cId="2939713531" sldId="268"/>
            <ac:spMk id="2" creationId="{90E6B33D-ABDE-4FBE-BB38-2047274B8A8C}"/>
          </ac:spMkLst>
        </pc:spChg>
        <pc:spChg chg="mod">
          <ac:chgData name="Scofield, John" userId="04766af8-08bf-4f27-a8a4-706beaa96b52" providerId="ADAL" clId="{D561723C-AF8E-4992-8A2C-ADC60B7AFE83}" dt="2019-06-16T17:48:02.271" v="3009"/>
          <ac:spMkLst>
            <pc:docMk/>
            <pc:sldMk cId="2939713531" sldId="268"/>
            <ac:spMk id="3" creationId="{CD0BF28F-DB2D-4F5F-B379-157F50600D0C}"/>
          </ac:spMkLst>
        </pc:spChg>
        <pc:spChg chg="mod">
          <ac:chgData name="Scofield, John" userId="04766af8-08bf-4f27-a8a4-706beaa96b52" providerId="ADAL" clId="{D561723C-AF8E-4992-8A2C-ADC60B7AFE83}" dt="2019-06-16T17:47:51.211" v="2987" actId="27636"/>
          <ac:spMkLst>
            <pc:docMk/>
            <pc:sldMk cId="2939713531" sldId="268"/>
            <ac:spMk id="4" creationId="{C11821C5-49A5-4955-8D1F-1498584BD008}"/>
          </ac:spMkLst>
        </pc:spChg>
        <pc:picChg chg="add mod">
          <ac:chgData name="Scofield, John" userId="04766af8-08bf-4f27-a8a4-706beaa96b52" providerId="ADAL" clId="{D561723C-AF8E-4992-8A2C-ADC60B7AFE83}" dt="2019-06-16T17:48:53.356" v="3014" actId="1076"/>
          <ac:picMkLst>
            <pc:docMk/>
            <pc:sldMk cId="2939713531" sldId="268"/>
            <ac:picMk id="6" creationId="{48D805AD-AE56-41B4-A7E5-5B35D7D35864}"/>
          </ac:picMkLst>
        </pc:picChg>
      </pc:sldChg>
      <pc:sldChg chg="del">
        <pc:chgData name="Scofield, John" userId="04766af8-08bf-4f27-a8a4-706beaa96b52" providerId="ADAL" clId="{D561723C-AF8E-4992-8A2C-ADC60B7AFE83}" dt="2019-06-16T15:32:28.747" v="12" actId="2696"/>
        <pc:sldMkLst>
          <pc:docMk/>
          <pc:sldMk cId="975115577" sldId="269"/>
        </pc:sldMkLst>
      </pc:sldChg>
      <pc:sldChg chg="addSp delSp modSp add">
        <pc:chgData name="Scofield, John" userId="04766af8-08bf-4f27-a8a4-706beaa96b52" providerId="ADAL" clId="{D561723C-AF8E-4992-8A2C-ADC60B7AFE83}" dt="2019-06-16T17:49:40.809" v="3024" actId="1076"/>
        <pc:sldMkLst>
          <pc:docMk/>
          <pc:sldMk cId="2339280441" sldId="269"/>
        </pc:sldMkLst>
        <pc:spChg chg="del mod">
          <ac:chgData name="Scofield, John" userId="04766af8-08bf-4f27-a8a4-706beaa96b52" providerId="ADAL" clId="{D561723C-AF8E-4992-8A2C-ADC60B7AFE83}" dt="2019-06-16T17:49:07.082" v="3017" actId="478"/>
          <ac:spMkLst>
            <pc:docMk/>
            <pc:sldMk cId="2339280441" sldId="269"/>
            <ac:spMk id="3" creationId="{CD0BF28F-DB2D-4F5F-B379-157F50600D0C}"/>
          </ac:spMkLst>
        </pc:spChg>
        <pc:spChg chg="add del mod">
          <ac:chgData name="Scofield, John" userId="04766af8-08bf-4f27-a8a4-706beaa96b52" providerId="ADAL" clId="{D561723C-AF8E-4992-8A2C-ADC60B7AFE83}" dt="2019-06-16T17:49:15.838" v="3018" actId="478"/>
          <ac:spMkLst>
            <pc:docMk/>
            <pc:sldMk cId="2339280441" sldId="269"/>
            <ac:spMk id="7" creationId="{140C599A-B855-4E00-9761-5D1A62A15E77}"/>
          </ac:spMkLst>
        </pc:spChg>
        <pc:picChg chg="del">
          <ac:chgData name="Scofield, John" userId="04766af8-08bf-4f27-a8a4-706beaa96b52" providerId="ADAL" clId="{D561723C-AF8E-4992-8A2C-ADC60B7AFE83}" dt="2019-06-16T17:49:17.440" v="3019" actId="478"/>
          <ac:picMkLst>
            <pc:docMk/>
            <pc:sldMk cId="2339280441" sldId="269"/>
            <ac:picMk id="6" creationId="{48D805AD-AE56-41B4-A7E5-5B35D7D35864}"/>
          </ac:picMkLst>
        </pc:picChg>
        <pc:picChg chg="add mod">
          <ac:chgData name="Scofield, John" userId="04766af8-08bf-4f27-a8a4-706beaa96b52" providerId="ADAL" clId="{D561723C-AF8E-4992-8A2C-ADC60B7AFE83}" dt="2019-06-16T17:49:40.809" v="3024" actId="1076"/>
          <ac:picMkLst>
            <pc:docMk/>
            <pc:sldMk cId="2339280441" sldId="269"/>
            <ac:picMk id="9" creationId="{7C7976E0-6E52-459D-A4D2-0235F901AFCC}"/>
          </ac:picMkLst>
        </pc:picChg>
      </pc:sldChg>
      <pc:sldChg chg="addSp delSp modSp add">
        <pc:chgData name="Scofield, John" userId="04766af8-08bf-4f27-a8a4-706beaa96b52" providerId="ADAL" clId="{D561723C-AF8E-4992-8A2C-ADC60B7AFE83}" dt="2019-06-16T17:50:19.139" v="3031" actId="1076"/>
        <pc:sldMkLst>
          <pc:docMk/>
          <pc:sldMk cId="1199095088" sldId="270"/>
        </pc:sldMkLst>
        <pc:picChg chg="add mod">
          <ac:chgData name="Scofield, John" userId="04766af8-08bf-4f27-a8a4-706beaa96b52" providerId="ADAL" clId="{D561723C-AF8E-4992-8A2C-ADC60B7AFE83}" dt="2019-06-16T17:50:19.139" v="3031" actId="1076"/>
          <ac:picMkLst>
            <pc:docMk/>
            <pc:sldMk cId="1199095088" sldId="270"/>
            <ac:picMk id="5" creationId="{E517B950-5FFB-4509-B53D-3DB6234FB7AA}"/>
          </ac:picMkLst>
        </pc:picChg>
        <pc:picChg chg="del">
          <ac:chgData name="Scofield, John" userId="04766af8-08bf-4f27-a8a4-706beaa96b52" providerId="ADAL" clId="{D561723C-AF8E-4992-8A2C-ADC60B7AFE83}" dt="2019-06-16T17:50:11.421" v="3026" actId="478"/>
          <ac:picMkLst>
            <pc:docMk/>
            <pc:sldMk cId="1199095088" sldId="270"/>
            <ac:picMk id="9" creationId="{7C7976E0-6E52-459D-A4D2-0235F901AFCC}"/>
          </ac:picMkLst>
        </pc:picChg>
      </pc:sldChg>
      <pc:sldChg chg="del">
        <pc:chgData name="Scofield, John" userId="04766af8-08bf-4f27-a8a4-706beaa96b52" providerId="ADAL" clId="{D561723C-AF8E-4992-8A2C-ADC60B7AFE83}" dt="2019-06-16T15:32:28.757" v="13" actId="2696"/>
        <pc:sldMkLst>
          <pc:docMk/>
          <pc:sldMk cId="1378589153" sldId="270"/>
        </pc:sldMkLst>
      </pc:sldChg>
      <pc:sldChg chg="del">
        <pc:chgData name="Scofield, John" userId="04766af8-08bf-4f27-a8a4-706beaa96b52" providerId="ADAL" clId="{D561723C-AF8E-4992-8A2C-ADC60B7AFE83}" dt="2019-06-16T15:32:28.769" v="14" actId="2696"/>
        <pc:sldMkLst>
          <pc:docMk/>
          <pc:sldMk cId="736216464" sldId="271"/>
        </pc:sldMkLst>
      </pc:sldChg>
      <pc:sldChg chg="addSp modSp add">
        <pc:chgData name="Scofield, John" userId="04766af8-08bf-4f27-a8a4-706beaa96b52" providerId="ADAL" clId="{D561723C-AF8E-4992-8A2C-ADC60B7AFE83}" dt="2019-06-16T18:13:17.339" v="3192" actId="207"/>
        <pc:sldMkLst>
          <pc:docMk/>
          <pc:sldMk cId="1664448297" sldId="271"/>
        </pc:sldMkLst>
        <pc:spChg chg="mod">
          <ac:chgData name="Scofield, John" userId="04766af8-08bf-4f27-a8a4-706beaa96b52" providerId="ADAL" clId="{D561723C-AF8E-4992-8A2C-ADC60B7AFE83}" dt="2019-06-16T17:53:49.336" v="3055" actId="20577"/>
          <ac:spMkLst>
            <pc:docMk/>
            <pc:sldMk cId="1664448297" sldId="271"/>
            <ac:spMk id="2" creationId="{77A8FA07-0BC1-444F-A3B1-5AAD7688E044}"/>
          </ac:spMkLst>
        </pc:spChg>
        <pc:spChg chg="mod">
          <ac:chgData name="Scofield, John" userId="04766af8-08bf-4f27-a8a4-706beaa96b52" providerId="ADAL" clId="{D561723C-AF8E-4992-8A2C-ADC60B7AFE83}" dt="2019-06-16T18:06:28.485" v="3166" actId="20577"/>
          <ac:spMkLst>
            <pc:docMk/>
            <pc:sldMk cId="1664448297" sldId="271"/>
            <ac:spMk id="3" creationId="{13F5193E-7387-44A0-839E-C79B90076682}"/>
          </ac:spMkLst>
        </pc:spChg>
        <pc:spChg chg="mod">
          <ac:chgData name="Scofield, John" userId="04766af8-08bf-4f27-a8a4-706beaa96b52" providerId="ADAL" clId="{D561723C-AF8E-4992-8A2C-ADC60B7AFE83}" dt="2019-06-16T17:53:44.173" v="3033" actId="27636"/>
          <ac:spMkLst>
            <pc:docMk/>
            <pc:sldMk cId="1664448297" sldId="271"/>
            <ac:spMk id="4" creationId="{BBA54295-1EA6-4750-868D-1D03033AE14F}"/>
          </ac:spMkLst>
        </pc:spChg>
        <pc:spChg chg="add mod">
          <ac:chgData name="Scofield, John" userId="04766af8-08bf-4f27-a8a4-706beaa96b52" providerId="ADAL" clId="{D561723C-AF8E-4992-8A2C-ADC60B7AFE83}" dt="2019-06-16T18:13:17.339" v="3192" actId="207"/>
          <ac:spMkLst>
            <pc:docMk/>
            <pc:sldMk cId="1664448297" sldId="271"/>
            <ac:spMk id="5" creationId="{8328B7E2-D686-4DD9-9461-6A109DDE2880}"/>
          </ac:spMkLst>
        </pc:spChg>
        <pc:picChg chg="add mod">
          <ac:chgData name="Scofield, John" userId="04766af8-08bf-4f27-a8a4-706beaa96b52" providerId="ADAL" clId="{D561723C-AF8E-4992-8A2C-ADC60B7AFE83}" dt="2019-06-16T17:55:47.926" v="3099" actId="1076"/>
          <ac:picMkLst>
            <pc:docMk/>
            <pc:sldMk cId="1664448297" sldId="271"/>
            <ac:picMk id="5122" creationId="{82610D7A-DD92-4615-80E7-1A9B07FB1C9F}"/>
          </ac:picMkLst>
        </pc:picChg>
      </pc:sldChg>
      <pc:sldChg chg="modSp add">
        <pc:chgData name="Scofield, John" userId="04766af8-08bf-4f27-a8a4-706beaa96b52" providerId="ADAL" clId="{D561723C-AF8E-4992-8A2C-ADC60B7AFE83}" dt="2019-06-16T18:23:23.538" v="3531" actId="20577"/>
        <pc:sldMkLst>
          <pc:docMk/>
          <pc:sldMk cId="1242874159" sldId="272"/>
        </pc:sldMkLst>
        <pc:spChg chg="mod">
          <ac:chgData name="Scofield, John" userId="04766af8-08bf-4f27-a8a4-706beaa96b52" providerId="ADAL" clId="{D561723C-AF8E-4992-8A2C-ADC60B7AFE83}" dt="2019-06-16T18:14:01.031" v="3280" actId="20577"/>
          <ac:spMkLst>
            <pc:docMk/>
            <pc:sldMk cId="1242874159" sldId="272"/>
            <ac:spMk id="2" creationId="{40FF6F59-500E-46AE-B792-92D403A26FF1}"/>
          </ac:spMkLst>
        </pc:spChg>
        <pc:spChg chg="mod">
          <ac:chgData name="Scofield, John" userId="04766af8-08bf-4f27-a8a4-706beaa96b52" providerId="ADAL" clId="{D561723C-AF8E-4992-8A2C-ADC60B7AFE83}" dt="2019-06-16T18:23:23.538" v="3531" actId="20577"/>
          <ac:spMkLst>
            <pc:docMk/>
            <pc:sldMk cId="1242874159" sldId="272"/>
            <ac:spMk id="3" creationId="{AAEE3136-E175-404A-829E-B9E2CD334C7F}"/>
          </ac:spMkLst>
        </pc:spChg>
        <pc:spChg chg="mod">
          <ac:chgData name="Scofield, John" userId="04766af8-08bf-4f27-a8a4-706beaa96b52" providerId="ADAL" clId="{D561723C-AF8E-4992-8A2C-ADC60B7AFE83}" dt="2019-06-16T18:13:41.616" v="3194" actId="27636"/>
          <ac:spMkLst>
            <pc:docMk/>
            <pc:sldMk cId="1242874159" sldId="272"/>
            <ac:spMk id="4" creationId="{B36CBB1C-4820-47E5-B978-48398AF6E177}"/>
          </ac:spMkLst>
        </pc:spChg>
      </pc:sldChg>
      <pc:sldChg chg="del">
        <pc:chgData name="Scofield, John" userId="04766af8-08bf-4f27-a8a4-706beaa96b52" providerId="ADAL" clId="{D561723C-AF8E-4992-8A2C-ADC60B7AFE83}" dt="2019-06-16T15:32:28.783" v="15" actId="2696"/>
        <pc:sldMkLst>
          <pc:docMk/>
          <pc:sldMk cId="2596223348" sldId="272"/>
        </pc:sldMkLst>
      </pc:sldChg>
      <pc:sldChg chg="addSp modSp add">
        <pc:chgData name="Scofield, John" userId="04766af8-08bf-4f27-a8a4-706beaa96b52" providerId="ADAL" clId="{D561723C-AF8E-4992-8A2C-ADC60B7AFE83}" dt="2019-06-16T18:34:02.129" v="3832" actId="20577"/>
        <pc:sldMkLst>
          <pc:docMk/>
          <pc:sldMk cId="721193436" sldId="273"/>
        </pc:sldMkLst>
        <pc:spChg chg="mod">
          <ac:chgData name="Scofield, John" userId="04766af8-08bf-4f27-a8a4-706beaa96b52" providerId="ADAL" clId="{D561723C-AF8E-4992-8A2C-ADC60B7AFE83}" dt="2019-06-16T18:23:45.602" v="3543" actId="20577"/>
          <ac:spMkLst>
            <pc:docMk/>
            <pc:sldMk cId="721193436" sldId="273"/>
            <ac:spMk id="2" creationId="{84D65070-3321-413E-A69D-835AFC09CB52}"/>
          </ac:spMkLst>
        </pc:spChg>
        <pc:spChg chg="mod">
          <ac:chgData name="Scofield, John" userId="04766af8-08bf-4f27-a8a4-706beaa96b52" providerId="ADAL" clId="{D561723C-AF8E-4992-8A2C-ADC60B7AFE83}" dt="2019-06-16T18:34:02.129" v="3832" actId="20577"/>
          <ac:spMkLst>
            <pc:docMk/>
            <pc:sldMk cId="721193436" sldId="273"/>
            <ac:spMk id="3" creationId="{5C52132A-EC06-43BD-8468-73F920020FCF}"/>
          </ac:spMkLst>
        </pc:spChg>
        <pc:spChg chg="mod">
          <ac:chgData name="Scofield, John" userId="04766af8-08bf-4f27-a8a4-706beaa96b52" providerId="ADAL" clId="{D561723C-AF8E-4992-8A2C-ADC60B7AFE83}" dt="2019-06-16T18:23:43.530" v="3533" actId="27636"/>
          <ac:spMkLst>
            <pc:docMk/>
            <pc:sldMk cId="721193436" sldId="273"/>
            <ac:spMk id="4" creationId="{0BED2CAE-EAA3-4C45-BB07-30372C27A656}"/>
          </ac:spMkLst>
        </pc:spChg>
        <pc:picChg chg="add mod">
          <ac:chgData name="Scofield, John" userId="04766af8-08bf-4f27-a8a4-706beaa96b52" providerId="ADAL" clId="{D561723C-AF8E-4992-8A2C-ADC60B7AFE83}" dt="2019-06-16T18:33:45.425" v="3778" actId="1038"/>
          <ac:picMkLst>
            <pc:docMk/>
            <pc:sldMk cId="721193436" sldId="273"/>
            <ac:picMk id="7170" creationId="{D44B3422-9E8E-4D2D-9204-C7F94BBC3840}"/>
          </ac:picMkLst>
        </pc:picChg>
      </pc:sldChg>
      <pc:sldChg chg="del">
        <pc:chgData name="Scofield, John" userId="04766af8-08bf-4f27-a8a4-706beaa96b52" providerId="ADAL" clId="{D561723C-AF8E-4992-8A2C-ADC60B7AFE83}" dt="2019-06-16T15:32:28.790" v="16" actId="2696"/>
        <pc:sldMkLst>
          <pc:docMk/>
          <pc:sldMk cId="3355710445" sldId="273"/>
        </pc:sldMkLst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03:46:20.155" v="5344" actId="1076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F67AD3FB-ADA1-46BA-B93F-23B2A4E35D41}" dt="2019-06-16T02:08:36.217" v="582" actId="20577"/>
        <pc:sldMkLst>
          <pc:docMk/>
          <pc:sldMk cId="540207401" sldId="257"/>
        </pc:sldMkLst>
        <pc:spChg chg="mod">
          <ac:chgData name="Scofield, John" userId="04766af8-08bf-4f27-a8a4-706beaa96b52" providerId="ADAL" clId="{F67AD3FB-ADA1-46BA-B93F-23B2A4E35D41}" dt="2019-06-16T01:59:32.954" v="83" actId="27636"/>
          <ac:spMkLst>
            <pc:docMk/>
            <pc:sldMk cId="540207401" sldId="257"/>
            <ac:spMk id="2" creationId="{E57E29C9-9A51-4F38-955F-10B6ED6C018D}"/>
          </ac:spMkLst>
        </pc:spChg>
        <pc:spChg chg="mod">
          <ac:chgData name="Scofield, John" userId="04766af8-08bf-4f27-a8a4-706beaa96b52" providerId="ADAL" clId="{F67AD3FB-ADA1-46BA-B93F-23B2A4E35D41}" dt="2019-06-16T02:08:36.217" v="582" actId="20577"/>
          <ac:spMkLst>
            <pc:docMk/>
            <pc:sldMk cId="540207401" sldId="257"/>
            <ac:spMk id="3" creationId="{76FC10E5-E6AA-46FC-AB68-62214AEB833F}"/>
          </ac:spMkLst>
        </pc:spChg>
        <pc:spChg chg="mod">
          <ac:chgData name="Scofield, John" userId="04766af8-08bf-4f27-a8a4-706beaa96b52" providerId="ADAL" clId="{F67AD3FB-ADA1-46BA-B93F-23B2A4E35D41}" dt="2019-06-15T21:58:40.898" v="36" actId="27636"/>
          <ac:spMkLst>
            <pc:docMk/>
            <pc:sldMk cId="540207401" sldId="257"/>
            <ac:spMk id="4" creationId="{1CF04033-E02B-4642-BDB6-0267D508747F}"/>
          </ac:spMkLst>
        </pc:spChg>
      </pc:sldChg>
      <pc:sldChg chg="del">
        <pc:chgData name="Scofield, John" userId="04766af8-08bf-4f27-a8a4-706beaa96b52" providerId="ADAL" clId="{F67AD3FB-ADA1-46BA-B93F-23B2A4E35D41}" dt="2019-06-15T21:23:11.784" v="0" actId="2696"/>
        <pc:sldMkLst>
          <pc:docMk/>
          <pc:sldMk cId="675315830" sldId="257"/>
        </pc:sldMkLst>
      </pc:sldChg>
      <pc:sldChg chg="modSp add">
        <pc:chgData name="Scofield, John" userId="04766af8-08bf-4f27-a8a4-706beaa96b52" providerId="ADAL" clId="{F67AD3FB-ADA1-46BA-B93F-23B2A4E35D41}" dt="2019-06-16T02:13:44.215" v="1301" actId="20577"/>
        <pc:sldMkLst>
          <pc:docMk/>
          <pc:sldMk cId="10920191" sldId="258"/>
        </pc:sldMkLst>
        <pc:spChg chg="mod">
          <ac:chgData name="Scofield, John" userId="04766af8-08bf-4f27-a8a4-706beaa96b52" providerId="ADAL" clId="{F67AD3FB-ADA1-46BA-B93F-23B2A4E35D41}" dt="2019-06-16T02:08:49.242" v="595" actId="20577"/>
          <ac:spMkLst>
            <pc:docMk/>
            <pc:sldMk cId="10920191" sldId="258"/>
            <ac:spMk id="2" creationId="{DDFE5510-177E-40DF-B9D9-30C65D4C003B}"/>
          </ac:spMkLst>
        </pc:spChg>
        <pc:spChg chg="mod">
          <ac:chgData name="Scofield, John" userId="04766af8-08bf-4f27-a8a4-706beaa96b52" providerId="ADAL" clId="{F67AD3FB-ADA1-46BA-B93F-23B2A4E35D41}" dt="2019-06-16T02:13:44.215" v="1301" actId="20577"/>
          <ac:spMkLst>
            <pc:docMk/>
            <pc:sldMk cId="10920191" sldId="258"/>
            <ac:spMk id="3" creationId="{01D33DC0-CA27-4338-885E-34C475E59BF3}"/>
          </ac:spMkLst>
        </pc:spChg>
        <pc:spChg chg="mod">
          <ac:chgData name="Scofield, John" userId="04766af8-08bf-4f27-a8a4-706beaa96b52" providerId="ADAL" clId="{F67AD3FB-ADA1-46BA-B93F-23B2A4E35D41}" dt="2019-06-16T02:08:46.468" v="584" actId="27636"/>
          <ac:spMkLst>
            <pc:docMk/>
            <pc:sldMk cId="10920191" sldId="258"/>
            <ac:spMk id="4" creationId="{DE120D79-9804-472E-82C8-94D3CBDF95DC}"/>
          </ac:spMkLst>
        </pc:spChg>
      </pc:sldChg>
      <pc:sldChg chg="del">
        <pc:chgData name="Scofield, John" userId="04766af8-08bf-4f27-a8a4-706beaa96b52" providerId="ADAL" clId="{F67AD3FB-ADA1-46BA-B93F-23B2A4E35D41}" dt="2019-06-15T21:23:11.807" v="1" actId="2696"/>
        <pc:sldMkLst>
          <pc:docMk/>
          <pc:sldMk cId="3133921031" sldId="258"/>
        </pc:sldMkLst>
      </pc:sldChg>
      <pc:sldChg chg="del">
        <pc:chgData name="Scofield, John" userId="04766af8-08bf-4f27-a8a4-706beaa96b52" providerId="ADAL" clId="{F67AD3FB-ADA1-46BA-B93F-23B2A4E35D41}" dt="2019-06-15T21:23:11.833" v="2" actId="2696"/>
        <pc:sldMkLst>
          <pc:docMk/>
          <pc:sldMk cId="3683294416" sldId="259"/>
        </pc:sldMkLst>
      </pc:sldChg>
      <pc:sldChg chg="modSp add">
        <pc:chgData name="Scofield, John" userId="04766af8-08bf-4f27-a8a4-706beaa96b52" providerId="ADAL" clId="{F67AD3FB-ADA1-46BA-B93F-23B2A4E35D41}" dt="2019-06-16T02:20:38.495" v="1887" actId="20577"/>
        <pc:sldMkLst>
          <pc:docMk/>
          <pc:sldMk cId="4199723914" sldId="259"/>
        </pc:sldMkLst>
        <pc:spChg chg="mod">
          <ac:chgData name="Scofield, John" userId="04766af8-08bf-4f27-a8a4-706beaa96b52" providerId="ADAL" clId="{F67AD3FB-ADA1-46BA-B93F-23B2A4E35D41}" dt="2019-06-16T02:18:29.371" v="1312" actId="20577"/>
          <ac:spMkLst>
            <pc:docMk/>
            <pc:sldMk cId="4199723914" sldId="259"/>
            <ac:spMk id="2" creationId="{65A22A51-F619-45AC-83A7-2EAB86257A7D}"/>
          </ac:spMkLst>
        </pc:spChg>
        <pc:spChg chg="mod">
          <ac:chgData name="Scofield, John" userId="04766af8-08bf-4f27-a8a4-706beaa96b52" providerId="ADAL" clId="{F67AD3FB-ADA1-46BA-B93F-23B2A4E35D41}" dt="2019-06-16T02:20:38.495" v="1887" actId="20577"/>
          <ac:spMkLst>
            <pc:docMk/>
            <pc:sldMk cId="4199723914" sldId="259"/>
            <ac:spMk id="3" creationId="{6A963400-943A-4335-8763-9D13A690622B}"/>
          </ac:spMkLst>
        </pc:spChg>
        <pc:spChg chg="mod">
          <ac:chgData name="Scofield, John" userId="04766af8-08bf-4f27-a8a4-706beaa96b52" providerId="ADAL" clId="{F67AD3FB-ADA1-46BA-B93F-23B2A4E35D41}" dt="2019-06-16T02:18:26.264" v="1303" actId="27636"/>
          <ac:spMkLst>
            <pc:docMk/>
            <pc:sldMk cId="4199723914" sldId="259"/>
            <ac:spMk id="4" creationId="{21D5C378-6EF4-4F48-8EE2-116BE8434418}"/>
          </ac:spMkLst>
        </pc:spChg>
      </pc:sldChg>
      <pc:sldChg chg="del">
        <pc:chgData name="Scofield, John" userId="04766af8-08bf-4f27-a8a4-706beaa96b52" providerId="ADAL" clId="{F67AD3FB-ADA1-46BA-B93F-23B2A4E35D41}" dt="2019-06-15T21:23:11.857" v="3" actId="2696"/>
        <pc:sldMkLst>
          <pc:docMk/>
          <pc:sldMk cId="660550993" sldId="260"/>
        </pc:sldMkLst>
      </pc:sldChg>
      <pc:sldChg chg="modSp add">
        <pc:chgData name="Scofield, John" userId="04766af8-08bf-4f27-a8a4-706beaa96b52" providerId="ADAL" clId="{F67AD3FB-ADA1-46BA-B93F-23B2A4E35D41}" dt="2019-06-16T02:28:23.800" v="2512" actId="20577"/>
        <pc:sldMkLst>
          <pc:docMk/>
          <pc:sldMk cId="3403241649" sldId="260"/>
        </pc:sldMkLst>
        <pc:spChg chg="mod">
          <ac:chgData name="Scofield, John" userId="04766af8-08bf-4f27-a8a4-706beaa96b52" providerId="ADAL" clId="{F67AD3FB-ADA1-46BA-B93F-23B2A4E35D41}" dt="2019-06-16T02:28:23.800" v="2512" actId="20577"/>
          <ac:spMkLst>
            <pc:docMk/>
            <pc:sldMk cId="3403241649" sldId="260"/>
            <ac:spMk id="3" creationId="{6A963400-943A-4335-8763-9D13A690622B}"/>
          </ac:spMkLst>
        </pc:spChg>
      </pc:sldChg>
      <pc:sldChg chg="del">
        <pc:chgData name="Scofield, John" userId="04766af8-08bf-4f27-a8a4-706beaa96b52" providerId="ADAL" clId="{F67AD3FB-ADA1-46BA-B93F-23B2A4E35D41}" dt="2019-06-15T21:23:11.871" v="4" actId="2696"/>
        <pc:sldMkLst>
          <pc:docMk/>
          <pc:sldMk cId="1649040115" sldId="261"/>
        </pc:sldMkLst>
      </pc:sldChg>
      <pc:sldChg chg="addSp modSp add">
        <pc:chgData name="Scofield, John" userId="04766af8-08bf-4f27-a8a4-706beaa96b52" providerId="ADAL" clId="{F67AD3FB-ADA1-46BA-B93F-23B2A4E35D41}" dt="2019-06-16T03:01:47.249" v="3746" actId="20577"/>
        <pc:sldMkLst>
          <pc:docMk/>
          <pc:sldMk cId="3869629118" sldId="261"/>
        </pc:sldMkLst>
        <pc:spChg chg="mod">
          <ac:chgData name="Scofield, John" userId="04766af8-08bf-4f27-a8a4-706beaa96b52" providerId="ADAL" clId="{F67AD3FB-ADA1-46BA-B93F-23B2A4E35D41}" dt="2019-06-16T02:34:54.245" v="2550" actId="20577"/>
          <ac:spMkLst>
            <pc:docMk/>
            <pc:sldMk cId="3869629118" sldId="261"/>
            <ac:spMk id="2" creationId="{699B5FF0-1E0C-4B1C-9FA8-EDEE04C6D88A}"/>
          </ac:spMkLst>
        </pc:spChg>
        <pc:spChg chg="mod">
          <ac:chgData name="Scofield, John" userId="04766af8-08bf-4f27-a8a4-706beaa96b52" providerId="ADAL" clId="{F67AD3FB-ADA1-46BA-B93F-23B2A4E35D41}" dt="2019-06-16T03:01:47.249" v="3746" actId="20577"/>
          <ac:spMkLst>
            <pc:docMk/>
            <pc:sldMk cId="3869629118" sldId="261"/>
            <ac:spMk id="3" creationId="{1619CCCB-6E98-4727-9540-236890732C23}"/>
          </ac:spMkLst>
        </pc:spChg>
        <pc:spChg chg="mod">
          <ac:chgData name="Scofield, John" userId="04766af8-08bf-4f27-a8a4-706beaa96b52" providerId="ADAL" clId="{F67AD3FB-ADA1-46BA-B93F-23B2A4E35D41}" dt="2019-06-16T02:34:40.367" v="2514" actId="27636"/>
          <ac:spMkLst>
            <pc:docMk/>
            <pc:sldMk cId="3869629118" sldId="261"/>
            <ac:spMk id="4" creationId="{BD14555A-BC03-41B0-B89C-D6908E93487A}"/>
          </ac:spMkLst>
        </pc:spChg>
        <pc:spChg chg="add mod">
          <ac:chgData name="Scofield, John" userId="04766af8-08bf-4f27-a8a4-706beaa96b52" providerId="ADAL" clId="{F67AD3FB-ADA1-46BA-B93F-23B2A4E35D41}" dt="2019-06-16T02:36:47.595" v="2574" actId="207"/>
          <ac:spMkLst>
            <pc:docMk/>
            <pc:sldMk cId="3869629118" sldId="261"/>
            <ac:spMk id="5" creationId="{83578BFB-9AEC-40B1-BD87-AF1D7E2C0ACC}"/>
          </ac:spMkLst>
        </pc:spChg>
        <pc:spChg chg="add mod">
          <ac:chgData name="Scofield, John" userId="04766af8-08bf-4f27-a8a4-706beaa96b52" providerId="ADAL" clId="{F67AD3FB-ADA1-46BA-B93F-23B2A4E35D41}" dt="2019-06-16T02:37:12.896" v="2578" actId="1076"/>
          <ac:spMkLst>
            <pc:docMk/>
            <pc:sldMk cId="3869629118" sldId="261"/>
            <ac:spMk id="6" creationId="{F12149B5-3ABF-49EC-9F5F-A8D13EB8CB56}"/>
          </ac:spMkLst>
        </pc:spChg>
        <pc:spChg chg="add mod">
          <ac:chgData name="Scofield, John" userId="04766af8-08bf-4f27-a8a4-706beaa96b52" providerId="ADAL" clId="{F67AD3FB-ADA1-46BA-B93F-23B2A4E35D41}" dt="2019-06-16T02:38:58.513" v="2615" actId="1076"/>
          <ac:spMkLst>
            <pc:docMk/>
            <pc:sldMk cId="3869629118" sldId="261"/>
            <ac:spMk id="7" creationId="{F7432FF4-5639-421D-8B24-3E95B6104D02}"/>
          </ac:spMkLst>
        </pc:spChg>
        <pc:spChg chg="add mod">
          <ac:chgData name="Scofield, John" userId="04766af8-08bf-4f27-a8a4-706beaa96b52" providerId="ADAL" clId="{F67AD3FB-ADA1-46BA-B93F-23B2A4E35D41}" dt="2019-06-16T02:39:08.622" v="2619" actId="1076"/>
          <ac:spMkLst>
            <pc:docMk/>
            <pc:sldMk cId="3869629118" sldId="261"/>
            <ac:spMk id="8" creationId="{85E512AE-D08F-4E0D-BF0E-E66898530A68}"/>
          </ac:spMkLst>
        </pc:spChg>
        <pc:spChg chg="add mod">
          <ac:chgData name="Scofield, John" userId="04766af8-08bf-4f27-a8a4-706beaa96b52" providerId="ADAL" clId="{F67AD3FB-ADA1-46BA-B93F-23B2A4E35D41}" dt="2019-06-16T02:39:28.502" v="2625" actId="1076"/>
          <ac:spMkLst>
            <pc:docMk/>
            <pc:sldMk cId="3869629118" sldId="261"/>
            <ac:spMk id="9" creationId="{29FE276F-009F-4DE2-8483-9F5629D0DF99}"/>
          </ac:spMkLst>
        </pc:spChg>
        <pc:spChg chg="add mod">
          <ac:chgData name="Scofield, John" userId="04766af8-08bf-4f27-a8a4-706beaa96b52" providerId="ADAL" clId="{F67AD3FB-ADA1-46BA-B93F-23B2A4E35D41}" dt="2019-06-16T02:39:45.467" v="2632" actId="1036"/>
          <ac:spMkLst>
            <pc:docMk/>
            <pc:sldMk cId="3869629118" sldId="261"/>
            <ac:spMk id="10" creationId="{D2FE036B-6DCA-4203-AD30-5285E68B738C}"/>
          </ac:spMkLst>
        </pc:spChg>
      </pc:sldChg>
      <pc:sldChg chg="modSp add">
        <pc:chgData name="Scofield, John" userId="04766af8-08bf-4f27-a8a4-706beaa96b52" providerId="ADAL" clId="{F67AD3FB-ADA1-46BA-B93F-23B2A4E35D41}" dt="2019-06-16T02:51:10.238" v="3627" actId="20577"/>
        <pc:sldMkLst>
          <pc:docMk/>
          <pc:sldMk cId="1790635504" sldId="262"/>
        </pc:sldMkLst>
        <pc:spChg chg="mod">
          <ac:chgData name="Scofield, John" userId="04766af8-08bf-4f27-a8a4-706beaa96b52" providerId="ADAL" clId="{F67AD3FB-ADA1-46BA-B93F-23B2A4E35D41}" dt="2019-06-16T02:47:54.527" v="3332" actId="20577"/>
          <ac:spMkLst>
            <pc:docMk/>
            <pc:sldMk cId="1790635504" sldId="262"/>
            <ac:spMk id="2" creationId="{06E0A263-5EB6-4B0C-A101-A24AB1229DF1}"/>
          </ac:spMkLst>
        </pc:spChg>
        <pc:spChg chg="mod">
          <ac:chgData name="Scofield, John" userId="04766af8-08bf-4f27-a8a4-706beaa96b52" providerId="ADAL" clId="{F67AD3FB-ADA1-46BA-B93F-23B2A4E35D41}" dt="2019-06-16T02:51:10.238" v="3627" actId="20577"/>
          <ac:spMkLst>
            <pc:docMk/>
            <pc:sldMk cId="1790635504" sldId="262"/>
            <ac:spMk id="3" creationId="{B962DAF6-DFB2-4D35-90B4-90FE26BF954E}"/>
          </ac:spMkLst>
        </pc:spChg>
        <pc:spChg chg="mod">
          <ac:chgData name="Scofield, John" userId="04766af8-08bf-4f27-a8a4-706beaa96b52" providerId="ADAL" clId="{F67AD3FB-ADA1-46BA-B93F-23B2A4E35D41}" dt="2019-06-16T02:47:46.088" v="3304" actId="27636"/>
          <ac:spMkLst>
            <pc:docMk/>
            <pc:sldMk cId="1790635504" sldId="262"/>
            <ac:spMk id="4" creationId="{D729F5BB-1E21-4703-9916-A9944365C3BB}"/>
          </ac:spMkLst>
        </pc:spChg>
      </pc:sldChg>
      <pc:sldChg chg="addSp delSp modSp add">
        <pc:chgData name="Scofield, John" userId="04766af8-08bf-4f27-a8a4-706beaa96b52" providerId="ADAL" clId="{F67AD3FB-ADA1-46BA-B93F-23B2A4E35D41}" dt="2019-06-16T03:15:17.878" v="4154" actId="20577"/>
        <pc:sldMkLst>
          <pc:docMk/>
          <pc:sldMk cId="546204376" sldId="263"/>
        </pc:sldMkLst>
        <pc:spChg chg="mod">
          <ac:chgData name="Scofield, John" userId="04766af8-08bf-4f27-a8a4-706beaa96b52" providerId="ADAL" clId="{F67AD3FB-ADA1-46BA-B93F-23B2A4E35D41}" dt="2019-06-16T03:14:29.779" v="3930" actId="1076"/>
          <ac:spMkLst>
            <pc:docMk/>
            <pc:sldMk cId="546204376" sldId="263"/>
            <ac:spMk id="2" creationId="{699B5FF0-1E0C-4B1C-9FA8-EDEE04C6D88A}"/>
          </ac:spMkLst>
        </pc:spChg>
        <pc:spChg chg="mod">
          <ac:chgData name="Scofield, John" userId="04766af8-08bf-4f27-a8a4-706beaa96b52" providerId="ADAL" clId="{F67AD3FB-ADA1-46BA-B93F-23B2A4E35D41}" dt="2019-06-16T03:14:37.001" v="3931" actId="1076"/>
          <ac:spMkLst>
            <pc:docMk/>
            <pc:sldMk cId="546204376" sldId="263"/>
            <ac:spMk id="3" creationId="{1619CCCB-6E98-4727-9540-236890732C23}"/>
          </ac:spMkLst>
        </pc:spChg>
        <pc:spChg chg="del">
          <ac:chgData name="Scofield, John" userId="04766af8-08bf-4f27-a8a4-706beaa96b52" providerId="ADAL" clId="{F67AD3FB-ADA1-46BA-B93F-23B2A4E35D41}" dt="2019-06-16T03:00:22.775" v="3630" actId="478"/>
          <ac:spMkLst>
            <pc:docMk/>
            <pc:sldMk cId="546204376" sldId="263"/>
            <ac:spMk id="5" creationId="{83578BFB-9AEC-40B1-BD87-AF1D7E2C0ACC}"/>
          </ac:spMkLst>
        </pc:spChg>
        <pc:spChg chg="del">
          <ac:chgData name="Scofield, John" userId="04766af8-08bf-4f27-a8a4-706beaa96b52" providerId="ADAL" clId="{F67AD3FB-ADA1-46BA-B93F-23B2A4E35D41}" dt="2019-06-16T03:00:20.098" v="3629" actId="478"/>
          <ac:spMkLst>
            <pc:docMk/>
            <pc:sldMk cId="546204376" sldId="263"/>
            <ac:spMk id="6" creationId="{F12149B5-3ABF-49EC-9F5F-A8D13EB8CB56}"/>
          </ac:spMkLst>
        </pc:spChg>
        <pc:spChg chg="del">
          <ac:chgData name="Scofield, John" userId="04766af8-08bf-4f27-a8a4-706beaa96b52" providerId="ADAL" clId="{F67AD3FB-ADA1-46BA-B93F-23B2A4E35D41}" dt="2019-06-16T03:00:34.885" v="3635" actId="478"/>
          <ac:spMkLst>
            <pc:docMk/>
            <pc:sldMk cId="546204376" sldId="263"/>
            <ac:spMk id="7" creationId="{F7432FF4-5639-421D-8B24-3E95B6104D02}"/>
          </ac:spMkLst>
        </pc:spChg>
        <pc:spChg chg="del">
          <ac:chgData name="Scofield, John" userId="04766af8-08bf-4f27-a8a4-706beaa96b52" providerId="ADAL" clId="{F67AD3FB-ADA1-46BA-B93F-23B2A4E35D41}" dt="2019-06-16T03:00:32.034" v="3634" actId="478"/>
          <ac:spMkLst>
            <pc:docMk/>
            <pc:sldMk cId="546204376" sldId="263"/>
            <ac:spMk id="8" creationId="{85E512AE-D08F-4E0D-BF0E-E66898530A68}"/>
          </ac:spMkLst>
        </pc:spChg>
        <pc:spChg chg="del">
          <ac:chgData name="Scofield, John" userId="04766af8-08bf-4f27-a8a4-706beaa96b52" providerId="ADAL" clId="{F67AD3FB-ADA1-46BA-B93F-23B2A4E35D41}" dt="2019-06-16T03:00:30.403" v="3633" actId="478"/>
          <ac:spMkLst>
            <pc:docMk/>
            <pc:sldMk cId="546204376" sldId="263"/>
            <ac:spMk id="9" creationId="{29FE276F-009F-4DE2-8483-9F5629D0DF99}"/>
          </ac:spMkLst>
        </pc:spChg>
        <pc:spChg chg="del">
          <ac:chgData name="Scofield, John" userId="04766af8-08bf-4f27-a8a4-706beaa96b52" providerId="ADAL" clId="{F67AD3FB-ADA1-46BA-B93F-23B2A4E35D41}" dt="2019-06-16T03:00:28.183" v="3632" actId="478"/>
          <ac:spMkLst>
            <pc:docMk/>
            <pc:sldMk cId="546204376" sldId="263"/>
            <ac:spMk id="10" creationId="{D2FE036B-6DCA-4203-AD30-5285E68B738C}"/>
          </ac:spMkLst>
        </pc:spChg>
        <pc:spChg chg="add mod">
          <ac:chgData name="Scofield, John" userId="04766af8-08bf-4f27-a8a4-706beaa96b52" providerId="ADAL" clId="{F67AD3FB-ADA1-46BA-B93F-23B2A4E35D41}" dt="2019-06-16T03:15:17.878" v="4154" actId="20577"/>
          <ac:spMkLst>
            <pc:docMk/>
            <pc:sldMk cId="546204376" sldId="263"/>
            <ac:spMk id="12" creationId="{B47A08F3-D267-4D7F-BC4B-9BCBBFD0ADA0}"/>
          </ac:spMkLst>
        </pc:spChg>
        <pc:picChg chg="add mod">
          <ac:chgData name="Scofield, John" userId="04766af8-08bf-4f27-a8a4-706beaa96b52" providerId="ADAL" clId="{F67AD3FB-ADA1-46BA-B93F-23B2A4E35D41}" dt="2019-06-16T03:05:59.462" v="3796" actId="1076"/>
          <ac:picMkLst>
            <pc:docMk/>
            <pc:sldMk cId="546204376" sldId="263"/>
            <ac:picMk id="1026" creationId="{6E441449-A876-4043-B8C0-1C122233ECFA}"/>
          </ac:picMkLst>
        </pc:picChg>
      </pc:sldChg>
      <pc:sldChg chg="addSp delSp modSp add">
        <pc:chgData name="Scofield, John" userId="04766af8-08bf-4f27-a8a4-706beaa96b52" providerId="ADAL" clId="{F67AD3FB-ADA1-46BA-B93F-23B2A4E35D41}" dt="2019-06-16T03:35:53.634" v="5067" actId="1076"/>
        <pc:sldMkLst>
          <pc:docMk/>
          <pc:sldMk cId="1886548522" sldId="264"/>
        </pc:sldMkLst>
        <pc:spChg chg="mod">
          <ac:chgData name="Scofield, John" userId="04766af8-08bf-4f27-a8a4-706beaa96b52" providerId="ADAL" clId="{F67AD3FB-ADA1-46BA-B93F-23B2A4E35D41}" dt="2019-06-16T03:28:57.541" v="4665" actId="1076"/>
          <ac:spMkLst>
            <pc:docMk/>
            <pc:sldMk cId="1886548522" sldId="264"/>
            <ac:spMk id="2" creationId="{69663293-610B-4C69-93BE-275F6951DDB3}"/>
          </ac:spMkLst>
        </pc:spChg>
        <pc:spChg chg="add del mod">
          <ac:chgData name="Scofield, John" userId="04766af8-08bf-4f27-a8a4-706beaa96b52" providerId="ADAL" clId="{F67AD3FB-ADA1-46BA-B93F-23B2A4E35D41}" dt="2019-06-16T03:34:46.263" v="4992" actId="1076"/>
          <ac:spMkLst>
            <pc:docMk/>
            <pc:sldMk cId="1886548522" sldId="264"/>
            <ac:spMk id="3" creationId="{F2792889-8919-498A-91C4-70BC4E318939}"/>
          </ac:spMkLst>
        </pc:spChg>
        <pc:spChg chg="mod">
          <ac:chgData name="Scofield, John" userId="04766af8-08bf-4f27-a8a4-706beaa96b52" providerId="ADAL" clId="{F67AD3FB-ADA1-46BA-B93F-23B2A4E35D41}" dt="2019-06-16T03:22:28.892" v="4156" actId="27636"/>
          <ac:spMkLst>
            <pc:docMk/>
            <pc:sldMk cId="1886548522" sldId="264"/>
            <ac:spMk id="4" creationId="{E0ECD71C-7C0F-4D39-A918-AE49F84E5D07}"/>
          </ac:spMkLst>
        </pc:spChg>
        <pc:spChg chg="add del mod">
          <ac:chgData name="Scofield, John" userId="04766af8-08bf-4f27-a8a4-706beaa96b52" providerId="ADAL" clId="{F67AD3FB-ADA1-46BA-B93F-23B2A4E35D41}" dt="2019-06-16T03:27:52.224" v="4645" actId="478"/>
          <ac:spMkLst>
            <pc:docMk/>
            <pc:sldMk cId="1886548522" sldId="264"/>
            <ac:spMk id="6" creationId="{9A6CF2D2-E357-4E8F-8D76-964C88346B1E}"/>
          </ac:spMkLst>
        </pc:spChg>
        <pc:spChg chg="add mod">
          <ac:chgData name="Scofield, John" userId="04766af8-08bf-4f27-a8a4-706beaa96b52" providerId="ADAL" clId="{F67AD3FB-ADA1-46BA-B93F-23B2A4E35D41}" dt="2019-06-16T03:28:46.354" v="4663" actId="1076"/>
          <ac:spMkLst>
            <pc:docMk/>
            <pc:sldMk cId="1886548522" sldId="264"/>
            <ac:spMk id="7" creationId="{4AEAD0E4-DFE2-4287-A1E3-C5702886E300}"/>
          </ac:spMkLst>
        </pc:spChg>
        <pc:spChg chg="add mod">
          <ac:chgData name="Scofield, John" userId="04766af8-08bf-4f27-a8a4-706beaa96b52" providerId="ADAL" clId="{F67AD3FB-ADA1-46BA-B93F-23B2A4E35D41}" dt="2019-06-16T03:28:43.489" v="4662" actId="1076"/>
          <ac:spMkLst>
            <pc:docMk/>
            <pc:sldMk cId="1886548522" sldId="264"/>
            <ac:spMk id="8" creationId="{87CC035A-2556-41BF-BF50-7CCC87774B4E}"/>
          </ac:spMkLst>
        </pc:spChg>
        <pc:spChg chg="add mod">
          <ac:chgData name="Scofield, John" userId="04766af8-08bf-4f27-a8a4-706beaa96b52" providerId="ADAL" clId="{F67AD3FB-ADA1-46BA-B93F-23B2A4E35D41}" dt="2019-06-16T03:29:25.206" v="4726" actId="1076"/>
          <ac:spMkLst>
            <pc:docMk/>
            <pc:sldMk cId="1886548522" sldId="264"/>
            <ac:spMk id="9" creationId="{69AEF146-9F61-4B4C-9FA8-C4FA1DA41674}"/>
          </ac:spMkLst>
        </pc:spChg>
        <pc:spChg chg="add mod">
          <ac:chgData name="Scofield, John" userId="04766af8-08bf-4f27-a8a4-706beaa96b52" providerId="ADAL" clId="{F67AD3FB-ADA1-46BA-B93F-23B2A4E35D41}" dt="2019-06-16T03:29:59.642" v="4733" actId="14100"/>
          <ac:spMkLst>
            <pc:docMk/>
            <pc:sldMk cId="1886548522" sldId="264"/>
            <ac:spMk id="10" creationId="{7EBD9DF3-0654-4DB0-8E77-ECE91AE8F12A}"/>
          </ac:spMkLst>
        </pc:spChg>
        <pc:spChg chg="add mod">
          <ac:chgData name="Scofield, John" userId="04766af8-08bf-4f27-a8a4-706beaa96b52" providerId="ADAL" clId="{F67AD3FB-ADA1-46BA-B93F-23B2A4E35D41}" dt="2019-06-16T03:34:42.626" v="4991" actId="1076"/>
          <ac:spMkLst>
            <pc:docMk/>
            <pc:sldMk cId="1886548522" sldId="264"/>
            <ac:spMk id="11" creationId="{481C0D6B-0D0B-4555-BDF5-484BFD897534}"/>
          </ac:spMkLst>
        </pc:spChg>
        <pc:spChg chg="add mod">
          <ac:chgData name="Scofield, John" userId="04766af8-08bf-4f27-a8a4-706beaa96b52" providerId="ADAL" clId="{F67AD3FB-ADA1-46BA-B93F-23B2A4E35D41}" dt="2019-06-16T03:31:46.717" v="4799" actId="1076"/>
          <ac:spMkLst>
            <pc:docMk/>
            <pc:sldMk cId="1886548522" sldId="264"/>
            <ac:spMk id="12" creationId="{3FDCBD1D-EDA8-498C-A102-AEA6893FAA62}"/>
          </ac:spMkLst>
        </pc:spChg>
        <pc:spChg chg="add mod">
          <ac:chgData name="Scofield, John" userId="04766af8-08bf-4f27-a8a4-706beaa96b52" providerId="ADAL" clId="{F67AD3FB-ADA1-46BA-B93F-23B2A4E35D41}" dt="2019-06-16T03:32:02.353" v="4808" actId="1038"/>
          <ac:spMkLst>
            <pc:docMk/>
            <pc:sldMk cId="1886548522" sldId="264"/>
            <ac:spMk id="13" creationId="{871C9E55-4DEF-4DC9-82B7-3FC3E84689D1}"/>
          </ac:spMkLst>
        </pc:spChg>
        <pc:spChg chg="add mod">
          <ac:chgData name="Scofield, John" userId="04766af8-08bf-4f27-a8a4-706beaa96b52" providerId="ADAL" clId="{F67AD3FB-ADA1-46BA-B93F-23B2A4E35D41}" dt="2019-06-16T03:32:34.977" v="4872" actId="1076"/>
          <ac:spMkLst>
            <pc:docMk/>
            <pc:sldMk cId="1886548522" sldId="264"/>
            <ac:spMk id="14" creationId="{6F0C49DD-5CBF-4BEA-820F-B86236ADC2F3}"/>
          </ac:spMkLst>
        </pc:spChg>
        <pc:spChg chg="add mod">
          <ac:chgData name="Scofield, John" userId="04766af8-08bf-4f27-a8a4-706beaa96b52" providerId="ADAL" clId="{F67AD3FB-ADA1-46BA-B93F-23B2A4E35D41}" dt="2019-06-16T03:32:45.687" v="4874" actId="1076"/>
          <ac:spMkLst>
            <pc:docMk/>
            <pc:sldMk cId="1886548522" sldId="264"/>
            <ac:spMk id="15" creationId="{DA93B06F-DE98-4D4B-98D8-694A50BFD5A4}"/>
          </ac:spMkLst>
        </pc:spChg>
        <pc:spChg chg="add mod">
          <ac:chgData name="Scofield, John" userId="04766af8-08bf-4f27-a8a4-706beaa96b52" providerId="ADAL" clId="{F67AD3FB-ADA1-46BA-B93F-23B2A4E35D41}" dt="2019-06-16T03:33:04.892" v="4894" actId="339"/>
          <ac:spMkLst>
            <pc:docMk/>
            <pc:sldMk cId="1886548522" sldId="264"/>
            <ac:spMk id="16" creationId="{ADDCA103-47E9-4846-8CEA-592D94CE43A6}"/>
          </ac:spMkLst>
        </pc:spChg>
        <pc:spChg chg="add mod">
          <ac:chgData name="Scofield, John" userId="04766af8-08bf-4f27-a8a4-706beaa96b52" providerId="ADAL" clId="{F67AD3FB-ADA1-46BA-B93F-23B2A4E35D41}" dt="2019-06-16T03:33:26.803" v="4916" actId="20577"/>
          <ac:spMkLst>
            <pc:docMk/>
            <pc:sldMk cId="1886548522" sldId="264"/>
            <ac:spMk id="17" creationId="{9C7BF34B-F5AA-45B8-86B3-71B78C9B25B2}"/>
          </ac:spMkLst>
        </pc:spChg>
        <pc:spChg chg="add mod">
          <ac:chgData name="Scofield, John" userId="04766af8-08bf-4f27-a8a4-706beaa96b52" providerId="ADAL" clId="{F67AD3FB-ADA1-46BA-B93F-23B2A4E35D41}" dt="2019-06-16T03:33:34.444" v="4920" actId="20577"/>
          <ac:spMkLst>
            <pc:docMk/>
            <pc:sldMk cId="1886548522" sldId="264"/>
            <ac:spMk id="18" creationId="{C7CD8B22-A4BC-4B5B-994C-58916F5064C5}"/>
          </ac:spMkLst>
        </pc:spChg>
        <pc:spChg chg="add mod">
          <ac:chgData name="Scofield, John" userId="04766af8-08bf-4f27-a8a4-706beaa96b52" providerId="ADAL" clId="{F67AD3FB-ADA1-46BA-B93F-23B2A4E35D41}" dt="2019-06-16T03:34:05.189" v="4981" actId="1076"/>
          <ac:spMkLst>
            <pc:docMk/>
            <pc:sldMk cId="1886548522" sldId="264"/>
            <ac:spMk id="19" creationId="{A04F87EF-B90C-41B4-A1D8-BAAE0E79B61D}"/>
          </ac:spMkLst>
        </pc:spChg>
        <pc:spChg chg="add mod">
          <ac:chgData name="Scofield, John" userId="04766af8-08bf-4f27-a8a4-706beaa96b52" providerId="ADAL" clId="{F67AD3FB-ADA1-46BA-B93F-23B2A4E35D41}" dt="2019-06-16T03:34:20.754" v="4985" actId="1076"/>
          <ac:spMkLst>
            <pc:docMk/>
            <pc:sldMk cId="1886548522" sldId="264"/>
            <ac:spMk id="20" creationId="{3ED62CFA-BAFE-48CC-939A-CA505D013FF6}"/>
          </ac:spMkLst>
        </pc:spChg>
        <pc:spChg chg="add">
          <ac:chgData name="Scofield, John" userId="04766af8-08bf-4f27-a8a4-706beaa96b52" providerId="ADAL" clId="{F67AD3FB-ADA1-46BA-B93F-23B2A4E35D41}" dt="2019-06-16T03:34:22.721" v="4986"/>
          <ac:spMkLst>
            <pc:docMk/>
            <pc:sldMk cId="1886548522" sldId="264"/>
            <ac:spMk id="21" creationId="{77CE4320-3CED-4246-AB32-8E81C028C1A5}"/>
          </ac:spMkLst>
        </pc:spChg>
        <pc:spChg chg="add mod">
          <ac:chgData name="Scofield, John" userId="04766af8-08bf-4f27-a8a4-706beaa96b52" providerId="ADAL" clId="{F67AD3FB-ADA1-46BA-B93F-23B2A4E35D41}" dt="2019-06-16T03:35:26.424" v="5062" actId="207"/>
          <ac:spMkLst>
            <pc:docMk/>
            <pc:sldMk cId="1886548522" sldId="264"/>
            <ac:spMk id="22" creationId="{A96F52EA-634A-4032-9136-41A0CBC69595}"/>
          </ac:spMkLst>
        </pc:spChg>
        <pc:spChg chg="add mod">
          <ac:chgData name="Scofield, John" userId="04766af8-08bf-4f27-a8a4-706beaa96b52" providerId="ADAL" clId="{F67AD3FB-ADA1-46BA-B93F-23B2A4E35D41}" dt="2019-06-16T03:35:53.634" v="5067" actId="1076"/>
          <ac:spMkLst>
            <pc:docMk/>
            <pc:sldMk cId="1886548522" sldId="264"/>
            <ac:spMk id="23" creationId="{6A02D4ED-5B88-4C01-A374-2EF6C1DFADE5}"/>
          </ac:spMkLst>
        </pc:spChg>
      </pc:sldChg>
      <pc:sldChg chg="addSp modSp add">
        <pc:chgData name="Scofield, John" userId="04766af8-08bf-4f27-a8a4-706beaa96b52" providerId="ADAL" clId="{F67AD3FB-ADA1-46BA-B93F-23B2A4E35D41}" dt="2019-06-16T03:46:20.155" v="5344" actId="1076"/>
        <pc:sldMkLst>
          <pc:docMk/>
          <pc:sldMk cId="2897034607" sldId="265"/>
        </pc:sldMkLst>
        <pc:spChg chg="mod">
          <ac:chgData name="Scofield, John" userId="04766af8-08bf-4f27-a8a4-706beaa96b52" providerId="ADAL" clId="{F67AD3FB-ADA1-46BA-B93F-23B2A4E35D41}" dt="2019-06-16T03:37:12.684" v="5111" actId="20577"/>
          <ac:spMkLst>
            <pc:docMk/>
            <pc:sldMk cId="2897034607" sldId="265"/>
            <ac:spMk id="2" creationId="{CB4AF807-9605-4871-9DAE-25EE7FE89CDD}"/>
          </ac:spMkLst>
        </pc:spChg>
        <pc:spChg chg="mod">
          <ac:chgData name="Scofield, John" userId="04766af8-08bf-4f27-a8a4-706beaa96b52" providerId="ADAL" clId="{F67AD3FB-ADA1-46BA-B93F-23B2A4E35D41}" dt="2019-06-16T03:44:49.876" v="5253" actId="27636"/>
          <ac:spMkLst>
            <pc:docMk/>
            <pc:sldMk cId="2897034607" sldId="265"/>
            <ac:spMk id="3" creationId="{AEFEF2CB-8332-4FB6-93D8-6A2FF459E332}"/>
          </ac:spMkLst>
        </pc:spChg>
        <pc:spChg chg="mod">
          <ac:chgData name="Scofield, John" userId="04766af8-08bf-4f27-a8a4-706beaa96b52" providerId="ADAL" clId="{F67AD3FB-ADA1-46BA-B93F-23B2A4E35D41}" dt="2019-06-16T03:37:03.060" v="5069" actId="27636"/>
          <ac:spMkLst>
            <pc:docMk/>
            <pc:sldMk cId="2897034607" sldId="265"/>
            <ac:spMk id="4" creationId="{C5BE42FF-4B85-4AEF-9730-B22F41DE9804}"/>
          </ac:spMkLst>
        </pc:spChg>
        <pc:spChg chg="add mod">
          <ac:chgData name="Scofield, John" userId="04766af8-08bf-4f27-a8a4-706beaa96b52" providerId="ADAL" clId="{F67AD3FB-ADA1-46BA-B93F-23B2A4E35D41}" dt="2019-06-16T03:46:20.155" v="5344" actId="1076"/>
          <ac:spMkLst>
            <pc:docMk/>
            <pc:sldMk cId="2897034607" sldId="265"/>
            <ac:spMk id="7" creationId="{4BAFBA79-456A-4055-A285-0E9917D18766}"/>
          </ac:spMkLst>
        </pc:spChg>
        <pc:picChg chg="add mod">
          <ac:chgData name="Scofield, John" userId="04766af8-08bf-4f27-a8a4-706beaa96b52" providerId="ADAL" clId="{F67AD3FB-ADA1-46BA-B93F-23B2A4E35D41}" dt="2019-06-16T03:44:53.326" v="5254" actId="1076"/>
          <ac:picMkLst>
            <pc:docMk/>
            <pc:sldMk cId="2897034607" sldId="265"/>
            <ac:picMk id="2050" creationId="{CBA291A9-FBEC-4632-ADB3-7ABA492A13A5}"/>
          </ac:picMkLst>
        </pc:picChg>
        <pc:cxnChg chg="add mod">
          <ac:chgData name="Scofield, John" userId="04766af8-08bf-4f27-a8a4-706beaa96b52" providerId="ADAL" clId="{F67AD3FB-ADA1-46BA-B93F-23B2A4E35D41}" dt="2019-06-16T03:45:38.924" v="5257" actId="208"/>
          <ac:cxnSpMkLst>
            <pc:docMk/>
            <pc:sldMk cId="2897034607" sldId="265"/>
            <ac:cxnSpMk id="6" creationId="{B27B91FF-EE36-4AEA-B75F-CB230A45BAC3}"/>
          </ac:cxnSpMkLst>
        </pc:cxn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ylervige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Non-Experimental Research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C9D8-3DEF-488E-984D-15A84A7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654432"/>
            <a:ext cx="9692640" cy="1397124"/>
          </a:xfrm>
        </p:spPr>
        <p:txBody>
          <a:bodyPr/>
          <a:lstStyle/>
          <a:p>
            <a:r>
              <a:rPr lang="en-US" dirty="0"/>
              <a:t>Correlational Research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8C1DCF-AB24-44EB-ABA6-2289438BF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" r="4618" b="4031"/>
          <a:stretch/>
        </p:blipFill>
        <p:spPr>
          <a:xfrm>
            <a:off x="493937" y="698682"/>
            <a:ext cx="5289869" cy="34087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B1C7B-BA66-4058-BC39-3902288F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3B4DA-B0E1-42CC-A6E3-DB7CB26CE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2" r="4814" b="3198"/>
          <a:stretch/>
        </p:blipFill>
        <p:spPr>
          <a:xfrm>
            <a:off x="5871595" y="684008"/>
            <a:ext cx="5337679" cy="348212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B5FE1-CEEB-45FC-BD97-D5A67B581A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 r="4741" b="4135"/>
          <a:stretch/>
        </p:blipFill>
        <p:spPr>
          <a:xfrm>
            <a:off x="3289323" y="3798340"/>
            <a:ext cx="5076755" cy="329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DB1A6-5FE5-463F-BF95-B08C8BC5AA6C}"/>
              </a:ext>
            </a:extLst>
          </p:cNvPr>
          <p:cNvSpPr txBox="1"/>
          <p:nvPr/>
        </p:nvSpPr>
        <p:spPr>
          <a:xfrm>
            <a:off x="8366078" y="3892312"/>
            <a:ext cx="9784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051B-CB5F-4BFC-B02F-A0948E5A586F}"/>
              </a:ext>
            </a:extLst>
          </p:cNvPr>
          <p:cNvSpPr txBox="1"/>
          <p:nvPr/>
        </p:nvSpPr>
        <p:spPr>
          <a:xfrm>
            <a:off x="2455630" y="3922797"/>
            <a:ext cx="9784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DCAE-17F8-437E-AE1F-875D5189C59E}"/>
              </a:ext>
            </a:extLst>
          </p:cNvPr>
          <p:cNvSpPr txBox="1"/>
          <p:nvPr/>
        </p:nvSpPr>
        <p:spPr>
          <a:xfrm>
            <a:off x="3594032" y="2425072"/>
            <a:ext cx="20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.94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ABF8-5961-4BE0-9B62-C50364150F01}"/>
              </a:ext>
            </a:extLst>
          </p:cNvPr>
          <p:cNvSpPr txBox="1"/>
          <p:nvPr/>
        </p:nvSpPr>
        <p:spPr>
          <a:xfrm>
            <a:off x="822308" y="4743959"/>
            <a:ext cx="2029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correlation coefficient 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13E19-389C-4A9D-A53F-882025060249}"/>
              </a:ext>
            </a:extLst>
          </p:cNvPr>
          <p:cNvSpPr txBox="1"/>
          <p:nvPr/>
        </p:nvSpPr>
        <p:spPr>
          <a:xfrm>
            <a:off x="7351436" y="2563666"/>
            <a:ext cx="20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- .94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E1E16-6416-45F5-A39C-38FAFF2AE58E}"/>
              </a:ext>
            </a:extLst>
          </p:cNvPr>
          <p:cNvSpPr txBox="1"/>
          <p:nvPr/>
        </p:nvSpPr>
        <p:spPr>
          <a:xfrm>
            <a:off x="4225636" y="4483439"/>
            <a:ext cx="20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.03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4161-EC57-4F10-B96B-1B1EF01F6295}"/>
              </a:ext>
            </a:extLst>
          </p:cNvPr>
          <p:cNvSpPr txBox="1"/>
          <p:nvPr/>
        </p:nvSpPr>
        <p:spPr>
          <a:xfrm>
            <a:off x="8969596" y="4391106"/>
            <a:ext cx="2029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/>
              <a:t>r</a:t>
            </a:r>
            <a:r>
              <a:rPr lang="en-US" dirty="0"/>
              <a:t> of -.87 is stronger than an </a:t>
            </a:r>
            <a:r>
              <a:rPr lang="en-US" i="1" dirty="0"/>
              <a:t>r</a:t>
            </a:r>
            <a:r>
              <a:rPr lang="en-US" dirty="0"/>
              <a:t> of .67.</a:t>
            </a:r>
          </a:p>
          <a:p>
            <a:endParaRPr lang="en-US" dirty="0"/>
          </a:p>
          <a:p>
            <a:r>
              <a:rPr lang="en-US" dirty="0"/>
              <a:t>(absolute value)</a:t>
            </a:r>
          </a:p>
        </p:txBody>
      </p:sp>
    </p:spTree>
    <p:extLst>
      <p:ext uri="{BB962C8B-B14F-4D97-AF65-F5344CB8AC3E}">
        <p14:creationId xmlns:p14="http://schemas.microsoft.com/office/powerpoint/2010/main" val="243710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C3E-4A79-46E0-9EE9-E6EB8EA3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C7E3-DCC1-486F-A703-3026A94E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it with me! Correlation does not mean causation!</a:t>
            </a:r>
          </a:p>
          <a:p>
            <a:r>
              <a:rPr lang="en-US" dirty="0"/>
              <a:t>For two reasons</a:t>
            </a:r>
          </a:p>
          <a:p>
            <a:pPr lvl="1"/>
            <a:r>
              <a:rPr lang="en-US" dirty="0"/>
              <a:t>Directionality problem</a:t>
            </a:r>
          </a:p>
          <a:p>
            <a:pPr lvl="1"/>
            <a:r>
              <a:rPr lang="en-US" dirty="0"/>
              <a:t>Third variable problem.</a:t>
            </a:r>
          </a:p>
          <a:p>
            <a:pPr lvl="1"/>
            <a:r>
              <a:rPr lang="en-US" dirty="0"/>
              <a:t>Spurious correlations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9A13-962C-4351-B1B5-4421A151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Image result for ice cream murder rate">
            <a:extLst>
              <a:ext uri="{FF2B5EF4-FFF2-40B4-BE49-F238E27FC236}">
                <a16:creationId xmlns:a16="http://schemas.microsoft.com/office/drawing/2014/main" id="{6FB35F74-8171-4E06-B394-AE56A90E1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12"/>
          <a:stretch/>
        </p:blipFill>
        <p:spPr bwMode="auto">
          <a:xfrm>
            <a:off x="4352611" y="2817447"/>
            <a:ext cx="6438900" cy="27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C3E-4A79-46E0-9EE9-E6EB8EA3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C7E3-DCC1-486F-A703-3026A94E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it with me! Correlation does not mean causation!</a:t>
            </a:r>
          </a:p>
          <a:p>
            <a:r>
              <a:rPr lang="en-US" dirty="0"/>
              <a:t>For two reasons</a:t>
            </a:r>
          </a:p>
          <a:p>
            <a:pPr lvl="1"/>
            <a:r>
              <a:rPr lang="en-US" dirty="0"/>
              <a:t>Directionality problem</a:t>
            </a:r>
          </a:p>
          <a:p>
            <a:pPr lvl="1"/>
            <a:r>
              <a:rPr lang="en-US" dirty="0"/>
              <a:t>Third variable problem.</a:t>
            </a:r>
          </a:p>
          <a:p>
            <a:pPr lvl="1"/>
            <a:r>
              <a:rPr lang="en-US" dirty="0"/>
              <a:t>Spurious correlations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9A13-962C-4351-B1B5-4421A151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Image result for ice cream murder rate">
            <a:extLst>
              <a:ext uri="{FF2B5EF4-FFF2-40B4-BE49-F238E27FC236}">
                <a16:creationId xmlns:a16="http://schemas.microsoft.com/office/drawing/2014/main" id="{48AFDAE3-7BCD-4D42-9935-A9BAC9FB2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0"/>
          <a:stretch/>
        </p:blipFill>
        <p:spPr bwMode="auto">
          <a:xfrm>
            <a:off x="4515612" y="2321781"/>
            <a:ext cx="6438900" cy="37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33D-ABDE-4FBE-BB38-2047274B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F28F-DB2D-4F5F-B379-157F5060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http://www.tylervigen.com</a:t>
            </a:r>
            <a:r>
              <a:rPr lang="en-US" dirty="0"/>
              <a:t> spurious correlations.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821C5-49A5-4955-8D1F-1498584B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8D805AD-AE56-41B4-A7E5-5B35D7D35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" y="2350374"/>
            <a:ext cx="11433976" cy="45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33D-ABDE-4FBE-BB38-2047274B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821C5-49A5-4955-8D1F-1498584B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C7976E0-6E52-459D-A4D2-0235F901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" y="2067390"/>
            <a:ext cx="11656612" cy="4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33D-ABDE-4FBE-BB38-2047274B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821C5-49A5-4955-8D1F-1498584B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17B950-5FFB-4509-B53D-3DB6234F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300220"/>
            <a:ext cx="11561197" cy="4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9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A07-0BC1-444F-A3B1-5AAD768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193E-7387-44A0-839E-C79B9007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2 variables.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 analysis</a:t>
            </a:r>
          </a:p>
          <a:p>
            <a:pPr lvl="1"/>
            <a:r>
              <a:rPr lang="en-US" dirty="0"/>
              <a:t>Big 5 Factors of personality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4295-1EA6-4750-868D-1D03033A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Image result for correlation matrix">
            <a:extLst>
              <a:ext uri="{FF2B5EF4-FFF2-40B4-BE49-F238E27FC236}">
                <a16:creationId xmlns:a16="http://schemas.microsoft.com/office/drawing/2014/main" id="{82610D7A-DD92-4615-80E7-1A9B07FB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03" y="1691322"/>
            <a:ext cx="8007176" cy="27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B7E2-D686-4DD9-9461-6A109DDE2880}"/>
              </a:ext>
            </a:extLst>
          </p:cNvPr>
          <p:cNvSpPr txBox="1"/>
          <p:nvPr/>
        </p:nvSpPr>
        <p:spPr>
          <a:xfrm>
            <a:off x="3784736" y="5476261"/>
            <a:ext cx="263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2D050"/>
                </a:solidFill>
              </a:rPr>
              <a:t>C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F0"/>
                </a:solidFill>
              </a:rPr>
              <a:t>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7030A0"/>
                </a:solidFill>
              </a:rPr>
              <a:t>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644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6F59-500E-46AE-B792-92D403A2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other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3136-E175-404A-829E-B9E2CD3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not causation</a:t>
            </a:r>
          </a:p>
          <a:p>
            <a:pPr lvl="1"/>
            <a:r>
              <a:rPr lang="en-US" dirty="0"/>
              <a:t>But you can use complex correlational research to rule out other plausible interpretations</a:t>
            </a:r>
          </a:p>
          <a:p>
            <a:r>
              <a:rPr lang="en-US" dirty="0"/>
              <a:t>Partial correlations</a:t>
            </a:r>
          </a:p>
          <a:p>
            <a:r>
              <a:rPr lang="en-US" dirty="0"/>
              <a:t>Violent TV &amp; Aggression – </a:t>
            </a:r>
            <a:r>
              <a:rPr lang="en-US" i="1" dirty="0"/>
              <a:t>r</a:t>
            </a:r>
            <a:r>
              <a:rPr lang="en-US" dirty="0"/>
              <a:t> = .35</a:t>
            </a:r>
          </a:p>
          <a:p>
            <a:r>
              <a:rPr lang="en-US" dirty="0"/>
              <a:t>Violent TV &amp; Aggression &amp; SES – </a:t>
            </a:r>
            <a:r>
              <a:rPr lang="en-US" i="1" dirty="0"/>
              <a:t>r</a:t>
            </a:r>
            <a:r>
              <a:rPr lang="en-US" dirty="0"/>
              <a:t> = .33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CBB1C-4820-47E5-B978-48398AF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070-3321-413E-A69D-835AFC0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132A-EC06-43BD-8468-73F9200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290003" cy="4351337"/>
          </a:xfrm>
        </p:spPr>
        <p:txBody>
          <a:bodyPr/>
          <a:lstStyle/>
          <a:p>
            <a:r>
              <a:rPr lang="en-US" dirty="0"/>
              <a:t>Establish relationship between two variables</a:t>
            </a:r>
          </a:p>
          <a:p>
            <a:pPr lvl="1"/>
            <a:r>
              <a:rPr lang="en-US" dirty="0"/>
              <a:t>Make predictions about the value of one variable given the value of another variable. </a:t>
            </a:r>
          </a:p>
          <a:p>
            <a:r>
              <a:rPr lang="en-US" dirty="0"/>
              <a:t>Interpreting regression slope coefficients. </a:t>
            </a:r>
          </a:p>
          <a:p>
            <a:r>
              <a:rPr lang="en-US" i="1" dirty="0"/>
              <a:t>b</a:t>
            </a:r>
            <a:r>
              <a:rPr lang="en-US" dirty="0"/>
              <a:t> = .24 </a:t>
            </a:r>
          </a:p>
          <a:p>
            <a:pPr lvl="1"/>
            <a:r>
              <a:rPr lang="en-US" dirty="0"/>
              <a:t>1 increase in X is associated with </a:t>
            </a:r>
            <a:r>
              <a:rPr lang="en-US" i="1" dirty="0"/>
              <a:t>b</a:t>
            </a:r>
            <a:r>
              <a:rPr lang="en-US" dirty="0"/>
              <a:t> increase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2CAE-EAA3-4C45-BB07-30372C27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Image result for IQ GPA scatterplot">
            <a:extLst>
              <a:ext uri="{FF2B5EF4-FFF2-40B4-BE49-F238E27FC236}">
                <a16:creationId xmlns:a16="http://schemas.microsoft.com/office/drawing/2014/main" id="{D44B3422-9E8E-4D2D-9204-C7F94BBC3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4"/>
          <a:stretch/>
        </p:blipFill>
        <p:spPr bwMode="auto">
          <a:xfrm>
            <a:off x="6535801" y="1291468"/>
            <a:ext cx="4616957" cy="50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8273-B318-471E-A6F3-D6421288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Non-experimental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DBC9-B5BB-4D64-A4CB-703C5C16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Non-experimental research – research that lacks the manipulation of an independent variable.</a:t>
            </a:r>
          </a:p>
          <a:p>
            <a:r>
              <a:rPr lang="en-US" dirty="0"/>
              <a:t>Measure variables as they naturally occur</a:t>
            </a:r>
          </a:p>
          <a:p>
            <a:r>
              <a:rPr lang="en-US" dirty="0"/>
              <a:t>Experiments provide evidence for changes caused by an IV. Non-experimental research cannot</a:t>
            </a:r>
          </a:p>
          <a:p>
            <a:r>
              <a:rPr lang="en-US" dirty="0"/>
              <a:t>Doesn’t mean that non-experimental research is less important.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C7F6-A89F-4C4E-8A17-73E36975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5A2B-0EA9-424A-9D00-1E3C812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non-experimental?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05F-C82C-4CC3-811B-18D83967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Inappropriate, not feasible, not possible, not ethical to manipulate.</a:t>
            </a:r>
          </a:p>
          <a:p>
            <a:r>
              <a:rPr lang="en-US" dirty="0"/>
              <a:t>Non-experimental preferred when:</a:t>
            </a:r>
          </a:p>
          <a:p>
            <a:pPr lvl="1"/>
            <a:r>
              <a:rPr lang="en-US" dirty="0"/>
              <a:t>Question relates to a single variable rather than 2 or more variables</a:t>
            </a:r>
          </a:p>
          <a:p>
            <a:pPr lvl="1"/>
            <a:r>
              <a:rPr lang="en-US" dirty="0"/>
              <a:t>Question pertains to non-causal relationships (correlation between verbal intelligence and mathematical intelligence?)</a:t>
            </a:r>
          </a:p>
          <a:p>
            <a:pPr lvl="1"/>
            <a:r>
              <a:rPr lang="en-US" dirty="0"/>
              <a:t>Participants can’t be randomly assigned (e.g. brain damage)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CCE6-E403-4144-8C87-54353E00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0D3F-24FA-48A1-BC08-E5DFC7B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non-experimental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1A96-7F9D-480E-B47A-026E46E5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Cross-sectional research</a:t>
            </a:r>
          </a:p>
          <a:p>
            <a:pPr lvl="1"/>
            <a:r>
              <a:rPr lang="en-US" dirty="0"/>
              <a:t>Comparing two or more pre-existing groups of people. No random assignment, no manipulation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50 Males / 50 Females</a:t>
            </a:r>
          </a:p>
          <a:p>
            <a:pPr lvl="1"/>
            <a:r>
              <a:rPr lang="en-US" dirty="0"/>
              <a:t>50 People with Hippocampus damage / 50 People with no damage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Observational research</a:t>
            </a:r>
          </a:p>
          <a:p>
            <a:r>
              <a:rPr lang="en-US" dirty="0"/>
              <a:t>Correlational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65EE-EF3A-441B-AC86-83DB2C6F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66-CC37-4FC6-92BE-5CCFBB7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0AE-FB2F-4559-BFFC-1B6D145B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242295" cy="4351337"/>
          </a:xfrm>
        </p:spPr>
        <p:txBody>
          <a:bodyPr/>
          <a:lstStyle/>
          <a:p>
            <a:r>
              <a:rPr lang="en-US" dirty="0"/>
              <a:t> ~ where behavior is systematically observed and recorded.</a:t>
            </a:r>
          </a:p>
          <a:p>
            <a:pPr lvl="1"/>
            <a:r>
              <a:rPr lang="en-US" dirty="0"/>
              <a:t>Want to describe a variable(s)</a:t>
            </a:r>
          </a:p>
          <a:p>
            <a:r>
              <a:rPr lang="en-US" dirty="0"/>
              <a:t>Naturalistic Observation</a:t>
            </a:r>
          </a:p>
          <a:p>
            <a:pPr lvl="1"/>
            <a:r>
              <a:rPr lang="en-US" dirty="0"/>
              <a:t> observe behavior in the environment where it occurs</a:t>
            </a:r>
          </a:p>
          <a:p>
            <a:pPr lvl="1"/>
            <a:r>
              <a:rPr lang="en-US" dirty="0"/>
              <a:t>Jane Goodall’s chimps</a:t>
            </a:r>
          </a:p>
          <a:p>
            <a:pPr lvl="1"/>
            <a:r>
              <a:rPr lang="en-US" dirty="0"/>
              <a:t>Disguised vs. undisguised.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9721-C461-4264-993C-A8227E1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jane goodall chimpanzee">
            <a:extLst>
              <a:ext uri="{FF2B5EF4-FFF2-40B4-BE49-F238E27FC236}">
                <a16:creationId xmlns:a16="http://schemas.microsoft.com/office/drawing/2014/main" id="{3D4E76E6-B22C-4A72-AE68-D17184BE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29" y="2051442"/>
            <a:ext cx="5612171" cy="377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0D3F-24FA-48A1-BC08-E5DFC7B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1A96-7F9D-480E-B47A-026E46E5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 observation</a:t>
            </a:r>
          </a:p>
          <a:p>
            <a:pPr lvl="1"/>
            <a:r>
              <a:rPr lang="en-US" dirty="0"/>
              <a:t>Researchers become active participants in the group or situation.</a:t>
            </a:r>
          </a:p>
          <a:p>
            <a:pPr lvl="1"/>
            <a:r>
              <a:rPr lang="en-US" dirty="0"/>
              <a:t>Engaged, not just observing from behind.</a:t>
            </a:r>
          </a:p>
          <a:p>
            <a:pPr lvl="1"/>
            <a:r>
              <a:rPr lang="en-US" dirty="0"/>
              <a:t>Disguised vs. undisguised.</a:t>
            </a:r>
          </a:p>
          <a:p>
            <a:r>
              <a:rPr lang="en-US" dirty="0"/>
              <a:t>Structured Observation</a:t>
            </a:r>
          </a:p>
          <a:p>
            <a:pPr lvl="1"/>
            <a:r>
              <a:rPr lang="en-US" dirty="0"/>
              <a:t>Observations in settings that are more controlled/structured than natural environment</a:t>
            </a:r>
          </a:p>
          <a:p>
            <a:pPr lvl="1"/>
            <a:r>
              <a:rPr lang="en-US" dirty="0"/>
              <a:t>E.g. laboratory setting.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65EE-EF3A-441B-AC86-83DB2C6F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779F-1D80-41F0-9F45-79D7F509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500933"/>
            <a:ext cx="9692640" cy="1397124"/>
          </a:xfrm>
        </p:spPr>
        <p:txBody>
          <a:bodyPr/>
          <a:lstStyle/>
          <a:p>
            <a:r>
              <a:rPr lang="en-US" dirty="0"/>
              <a:t>Observational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2E4F-CAE3-473C-8AE5-D9B0897E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01524"/>
            <a:ext cx="8595360" cy="4351337"/>
          </a:xfrm>
        </p:spPr>
        <p:txBody>
          <a:bodyPr/>
          <a:lstStyle/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In depth examination of a single individual. </a:t>
            </a:r>
          </a:p>
          <a:p>
            <a:pPr lvl="1"/>
            <a:r>
              <a:rPr lang="en-US" dirty="0"/>
              <a:t>Often people who have rare/unusual conditions or disorders</a:t>
            </a:r>
          </a:p>
          <a:p>
            <a:pPr lvl="1"/>
            <a:r>
              <a:rPr lang="en-US" dirty="0"/>
              <a:t>Not feasible to run studies with multiple people.</a:t>
            </a:r>
          </a:p>
          <a:p>
            <a:r>
              <a:rPr lang="en-US" dirty="0"/>
              <a:t>The Case of H.M. (1953). Epileptic seizures, not responding to medication. Underwent bilateral resection of hippocampus.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27ED-F52D-4555-85C1-4947B94D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HM memory">
            <a:extLst>
              <a:ext uri="{FF2B5EF4-FFF2-40B4-BE49-F238E27FC236}">
                <a16:creationId xmlns:a16="http://schemas.microsoft.com/office/drawing/2014/main" id="{B4FCFB9F-EB58-4ED5-A339-8D3FED1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849687"/>
            <a:ext cx="3448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9A11-45E8-414E-861A-CF3E0B66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19" y="3429000"/>
            <a:ext cx="5936944" cy="33369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01C2AA-994A-44E3-9E62-6A70CEEA6280}"/>
              </a:ext>
            </a:extLst>
          </p:cNvPr>
          <p:cNvSpPr/>
          <p:nvPr/>
        </p:nvSpPr>
        <p:spPr>
          <a:xfrm>
            <a:off x="5902036" y="4948518"/>
            <a:ext cx="454755" cy="4400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24E48F-2D26-4E9F-AAE6-43A690358C10}"/>
              </a:ext>
            </a:extLst>
          </p:cNvPr>
          <p:cNvSpPr/>
          <p:nvPr/>
        </p:nvSpPr>
        <p:spPr>
          <a:xfrm>
            <a:off x="8919882" y="4979770"/>
            <a:ext cx="454755" cy="4400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8B1D-2C31-40B4-B1D9-97E7F20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0697-E8B9-4316-83DE-29F74D6D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~ Statistical relationship between two variables.</a:t>
            </a:r>
          </a:p>
          <a:p>
            <a:pPr lvl="1"/>
            <a:r>
              <a:rPr lang="en-US" dirty="0"/>
              <a:t>No manipulation of an independent variable.</a:t>
            </a:r>
          </a:p>
          <a:p>
            <a:pPr lvl="1"/>
            <a:r>
              <a:rPr lang="en-US" dirty="0"/>
              <a:t>Measure two continuous variables.</a:t>
            </a:r>
          </a:p>
          <a:p>
            <a:pPr lvl="2"/>
            <a:r>
              <a:rPr lang="en-US" dirty="0"/>
              <a:t>E.g. number of hours studying and test performance.</a:t>
            </a:r>
          </a:p>
          <a:p>
            <a:r>
              <a:rPr lang="en-US" dirty="0"/>
              <a:t>Use correlational research when you can’t manipulate variables.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BA74A-B514-4366-BED4-0A5A6FE3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0626-BA9C-492B-9B55-651BD09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3568-FBF4-49A5-9C94-4694E49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161BA-09FE-4130-8B4F-14AC80CF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Image result for scatterplot">
            <a:extLst>
              <a:ext uri="{FF2B5EF4-FFF2-40B4-BE49-F238E27FC236}">
                <a16:creationId xmlns:a16="http://schemas.microsoft.com/office/drawing/2014/main" id="{B6FD544C-079E-4429-A997-AE11A69EE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8908" r="7707"/>
          <a:stretch/>
        </p:blipFill>
        <p:spPr bwMode="auto">
          <a:xfrm>
            <a:off x="3331595" y="1643247"/>
            <a:ext cx="6641401" cy="51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2FD7C5-7729-4AA3-A2F4-82E8556BED22}"/>
              </a:ext>
            </a:extLst>
          </p:cNvPr>
          <p:cNvSpPr/>
          <p:nvPr/>
        </p:nvSpPr>
        <p:spPr>
          <a:xfrm>
            <a:off x="9032349" y="2265909"/>
            <a:ext cx="454755" cy="4400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58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566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Times New Roman</vt:lpstr>
      <vt:lpstr>Wingdings 2</vt:lpstr>
      <vt:lpstr>View</vt:lpstr>
      <vt:lpstr>Non-Experimental Research</vt:lpstr>
      <vt:lpstr>Non-experimental research</vt:lpstr>
      <vt:lpstr>When to use non-experimental?</vt:lpstr>
      <vt:lpstr>Types of non-experimental research</vt:lpstr>
      <vt:lpstr>Observational Research</vt:lpstr>
      <vt:lpstr>Observational Research</vt:lpstr>
      <vt:lpstr>Observational Research</vt:lpstr>
      <vt:lpstr>Correlational Research</vt:lpstr>
      <vt:lpstr>Correlational Research</vt:lpstr>
      <vt:lpstr>Correlational Research</vt:lpstr>
      <vt:lpstr>Correlation does not imply causation</vt:lpstr>
      <vt:lpstr>Correlation does not imply causation</vt:lpstr>
      <vt:lpstr>Spurious Correlations</vt:lpstr>
      <vt:lpstr>Spurious Correlations</vt:lpstr>
      <vt:lpstr>Spurious Correlations</vt:lpstr>
      <vt:lpstr>Complex correlations</vt:lpstr>
      <vt:lpstr>Controlling other variables.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2019-06-16T19:05:34Z</dcterms:modified>
</cp:coreProperties>
</file>