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12"/>
  </p:notesMasterIdLst>
  <p:sldIdLst>
    <p:sldId id="256" r:id="rId2"/>
    <p:sldId id="257" r:id="rId3"/>
    <p:sldId id="258" r:id="rId4"/>
    <p:sldId id="259" r:id="rId5"/>
    <p:sldId id="260" r:id="rId6"/>
    <p:sldId id="262" r:id="rId7"/>
    <p:sldId id="261"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7AD3FB-ADA1-46BA-B93F-23B2A4E35D41}" v="89" dt="2019-06-16T18:55:13.3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0" d="100"/>
          <a:sy n="40" d="100"/>
        </p:scale>
        <p:origin x="22" y="5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field, John" userId="04766af8-08bf-4f27-a8a4-706beaa96b52" providerId="ADAL" clId="{04688585-7DCB-4D41-AF4B-9E47253E4777}"/>
    <pc:docChg chg="undo custSel addSld delSld modSld">
      <pc:chgData name="Scofield, John" userId="04766af8-08bf-4f27-a8a4-706beaa96b52" providerId="ADAL" clId="{04688585-7DCB-4D41-AF4B-9E47253E4777}" dt="2019-06-06T20:59:24.549" v="2003"/>
      <pc:docMkLst>
        <pc:docMk/>
      </pc:docMkLst>
      <pc:sldChg chg="modSp">
        <pc:chgData name="Scofield, John" userId="04766af8-08bf-4f27-a8a4-706beaa96b52" providerId="ADAL" clId="{04688585-7DCB-4D41-AF4B-9E47253E4777}" dt="2019-06-02T18:59:48.452" v="25" actId="20577"/>
        <pc:sldMkLst>
          <pc:docMk/>
          <pc:sldMk cId="4217716730" sldId="256"/>
        </pc:sldMkLst>
        <pc:spChg chg="mod">
          <ac:chgData name="Scofield, John" userId="04766af8-08bf-4f27-a8a4-706beaa96b52" providerId="ADAL" clId="{04688585-7DCB-4D41-AF4B-9E47253E4777}" dt="2019-06-02T18:59:48.452" v="25" actId="20577"/>
          <ac:spMkLst>
            <pc:docMk/>
            <pc:sldMk cId="4217716730" sldId="256"/>
            <ac:spMk id="2" creationId="{00000000-0000-0000-0000-000000000000}"/>
          </ac:spMkLst>
        </pc:spChg>
      </pc:sldChg>
    </pc:docChg>
  </pc:docChgLst>
  <pc:docChgLst>
    <pc:chgData name="Scofield, John" userId="04766af8-08bf-4f27-a8a4-706beaa96b52" providerId="ADAL" clId="{3CE7BEC6-056D-4181-AB30-4D3B8978BA3A}"/>
    <pc:docChg chg="custSel modSld">
      <pc:chgData name="Scofield, John" userId="04766af8-08bf-4f27-a8a4-706beaa96b52" providerId="ADAL" clId="{3CE7BEC6-056D-4181-AB30-4D3B8978BA3A}" dt="2019-05-21T21:24:19.119" v="36" actId="14"/>
      <pc:docMkLst>
        <pc:docMk/>
      </pc:docMkLst>
    </pc:docChg>
  </pc:docChgLst>
  <pc:docChgLst>
    <pc:chgData name="Scofield, John" userId="04766af8-08bf-4f27-a8a4-706beaa96b52" providerId="ADAL" clId="{F67AD3FB-ADA1-46BA-B93F-23B2A4E35D41}"/>
    <pc:docChg chg="undo custSel addSld delSld modSld">
      <pc:chgData name="Scofield, John" userId="04766af8-08bf-4f27-a8a4-706beaa96b52" providerId="ADAL" clId="{F67AD3FB-ADA1-46BA-B93F-23B2A4E35D41}" dt="2019-06-16T18:55:13.317" v="5347"/>
      <pc:docMkLst>
        <pc:docMk/>
      </pc:docMkLst>
      <pc:sldChg chg="modSp">
        <pc:chgData name="Scofield, John" userId="04766af8-08bf-4f27-a8a4-706beaa96b52" providerId="ADAL" clId="{F67AD3FB-ADA1-46BA-B93F-23B2A4E35D41}" dt="2019-06-15T21:23:19.263" v="34" actId="20577"/>
        <pc:sldMkLst>
          <pc:docMk/>
          <pc:sldMk cId="4217716730" sldId="256"/>
        </pc:sldMkLst>
        <pc:spChg chg="mod">
          <ac:chgData name="Scofield, John" userId="04766af8-08bf-4f27-a8a4-706beaa96b52" providerId="ADAL" clId="{F67AD3FB-ADA1-46BA-B93F-23B2A4E35D41}" dt="2019-06-15T21:23:19.263" v="34" actId="20577"/>
          <ac:spMkLst>
            <pc:docMk/>
            <pc:sldMk cId="4217716730" sldId="256"/>
            <ac:spMk id="2" creationId="{00000000-0000-0000-0000-000000000000}"/>
          </ac:spMkLst>
        </pc:spChg>
      </pc:sldChg>
      <pc:sldChg chg="modSp add modAnim">
        <pc:chgData name="Scofield, John" userId="04766af8-08bf-4f27-a8a4-706beaa96b52" providerId="ADAL" clId="{F67AD3FB-ADA1-46BA-B93F-23B2A4E35D41}" dt="2019-06-16T18:53:39.844" v="5345"/>
        <pc:sldMkLst>
          <pc:docMk/>
          <pc:sldMk cId="540207401" sldId="257"/>
        </pc:sldMkLst>
        <pc:spChg chg="mod">
          <ac:chgData name="Scofield, John" userId="04766af8-08bf-4f27-a8a4-706beaa96b52" providerId="ADAL" clId="{F67AD3FB-ADA1-46BA-B93F-23B2A4E35D41}" dt="2019-06-16T01:59:32.954" v="83" actId="27636"/>
          <ac:spMkLst>
            <pc:docMk/>
            <pc:sldMk cId="540207401" sldId="257"/>
            <ac:spMk id="2" creationId="{E57E29C9-9A51-4F38-955F-10B6ED6C018D}"/>
          </ac:spMkLst>
        </pc:spChg>
        <pc:spChg chg="mod">
          <ac:chgData name="Scofield, John" userId="04766af8-08bf-4f27-a8a4-706beaa96b52" providerId="ADAL" clId="{F67AD3FB-ADA1-46BA-B93F-23B2A4E35D41}" dt="2019-06-16T02:08:36.217" v="582" actId="20577"/>
          <ac:spMkLst>
            <pc:docMk/>
            <pc:sldMk cId="540207401" sldId="257"/>
            <ac:spMk id="3" creationId="{76FC10E5-E6AA-46FC-AB68-62214AEB833F}"/>
          </ac:spMkLst>
        </pc:spChg>
        <pc:spChg chg="mod">
          <ac:chgData name="Scofield, John" userId="04766af8-08bf-4f27-a8a4-706beaa96b52" providerId="ADAL" clId="{F67AD3FB-ADA1-46BA-B93F-23B2A4E35D41}" dt="2019-06-15T21:58:40.898" v="36" actId="27636"/>
          <ac:spMkLst>
            <pc:docMk/>
            <pc:sldMk cId="540207401" sldId="257"/>
            <ac:spMk id="4" creationId="{1CF04033-E02B-4642-BDB6-0267D508747F}"/>
          </ac:spMkLst>
        </pc:spChg>
      </pc:sldChg>
      <pc:sldChg chg="del">
        <pc:chgData name="Scofield, John" userId="04766af8-08bf-4f27-a8a4-706beaa96b52" providerId="ADAL" clId="{F67AD3FB-ADA1-46BA-B93F-23B2A4E35D41}" dt="2019-06-15T21:23:11.784" v="0" actId="2696"/>
        <pc:sldMkLst>
          <pc:docMk/>
          <pc:sldMk cId="675315830" sldId="257"/>
        </pc:sldMkLst>
      </pc:sldChg>
      <pc:sldChg chg="modSp add">
        <pc:chgData name="Scofield, John" userId="04766af8-08bf-4f27-a8a4-706beaa96b52" providerId="ADAL" clId="{F67AD3FB-ADA1-46BA-B93F-23B2A4E35D41}" dt="2019-06-16T02:13:44.215" v="1301" actId="20577"/>
        <pc:sldMkLst>
          <pc:docMk/>
          <pc:sldMk cId="10920191" sldId="258"/>
        </pc:sldMkLst>
        <pc:spChg chg="mod">
          <ac:chgData name="Scofield, John" userId="04766af8-08bf-4f27-a8a4-706beaa96b52" providerId="ADAL" clId="{F67AD3FB-ADA1-46BA-B93F-23B2A4E35D41}" dt="2019-06-16T02:08:49.242" v="595" actId="20577"/>
          <ac:spMkLst>
            <pc:docMk/>
            <pc:sldMk cId="10920191" sldId="258"/>
            <ac:spMk id="2" creationId="{DDFE5510-177E-40DF-B9D9-30C65D4C003B}"/>
          </ac:spMkLst>
        </pc:spChg>
        <pc:spChg chg="mod">
          <ac:chgData name="Scofield, John" userId="04766af8-08bf-4f27-a8a4-706beaa96b52" providerId="ADAL" clId="{F67AD3FB-ADA1-46BA-B93F-23B2A4E35D41}" dt="2019-06-16T02:13:44.215" v="1301" actId="20577"/>
          <ac:spMkLst>
            <pc:docMk/>
            <pc:sldMk cId="10920191" sldId="258"/>
            <ac:spMk id="3" creationId="{01D33DC0-CA27-4338-885E-34C475E59BF3}"/>
          </ac:spMkLst>
        </pc:spChg>
        <pc:spChg chg="mod">
          <ac:chgData name="Scofield, John" userId="04766af8-08bf-4f27-a8a4-706beaa96b52" providerId="ADAL" clId="{F67AD3FB-ADA1-46BA-B93F-23B2A4E35D41}" dt="2019-06-16T02:08:46.468" v="584" actId="27636"/>
          <ac:spMkLst>
            <pc:docMk/>
            <pc:sldMk cId="10920191" sldId="258"/>
            <ac:spMk id="4" creationId="{DE120D79-9804-472E-82C8-94D3CBDF95DC}"/>
          </ac:spMkLst>
        </pc:spChg>
      </pc:sldChg>
      <pc:sldChg chg="del">
        <pc:chgData name="Scofield, John" userId="04766af8-08bf-4f27-a8a4-706beaa96b52" providerId="ADAL" clId="{F67AD3FB-ADA1-46BA-B93F-23B2A4E35D41}" dt="2019-06-15T21:23:11.807" v="1" actId="2696"/>
        <pc:sldMkLst>
          <pc:docMk/>
          <pc:sldMk cId="3133921031" sldId="258"/>
        </pc:sldMkLst>
      </pc:sldChg>
      <pc:sldChg chg="del">
        <pc:chgData name="Scofield, John" userId="04766af8-08bf-4f27-a8a4-706beaa96b52" providerId="ADAL" clId="{F67AD3FB-ADA1-46BA-B93F-23B2A4E35D41}" dt="2019-06-15T21:23:11.833" v="2" actId="2696"/>
        <pc:sldMkLst>
          <pc:docMk/>
          <pc:sldMk cId="3683294416" sldId="259"/>
        </pc:sldMkLst>
      </pc:sldChg>
      <pc:sldChg chg="modSp add modAnim">
        <pc:chgData name="Scofield, John" userId="04766af8-08bf-4f27-a8a4-706beaa96b52" providerId="ADAL" clId="{F67AD3FB-ADA1-46BA-B93F-23B2A4E35D41}" dt="2019-06-16T18:54:43.021" v="5346"/>
        <pc:sldMkLst>
          <pc:docMk/>
          <pc:sldMk cId="4199723914" sldId="259"/>
        </pc:sldMkLst>
        <pc:spChg chg="mod">
          <ac:chgData name="Scofield, John" userId="04766af8-08bf-4f27-a8a4-706beaa96b52" providerId="ADAL" clId="{F67AD3FB-ADA1-46BA-B93F-23B2A4E35D41}" dt="2019-06-16T02:18:29.371" v="1312" actId="20577"/>
          <ac:spMkLst>
            <pc:docMk/>
            <pc:sldMk cId="4199723914" sldId="259"/>
            <ac:spMk id="2" creationId="{65A22A51-F619-45AC-83A7-2EAB86257A7D}"/>
          </ac:spMkLst>
        </pc:spChg>
        <pc:spChg chg="mod">
          <ac:chgData name="Scofield, John" userId="04766af8-08bf-4f27-a8a4-706beaa96b52" providerId="ADAL" clId="{F67AD3FB-ADA1-46BA-B93F-23B2A4E35D41}" dt="2019-06-16T02:20:38.495" v="1887" actId="20577"/>
          <ac:spMkLst>
            <pc:docMk/>
            <pc:sldMk cId="4199723914" sldId="259"/>
            <ac:spMk id="3" creationId="{6A963400-943A-4335-8763-9D13A690622B}"/>
          </ac:spMkLst>
        </pc:spChg>
        <pc:spChg chg="mod">
          <ac:chgData name="Scofield, John" userId="04766af8-08bf-4f27-a8a4-706beaa96b52" providerId="ADAL" clId="{F67AD3FB-ADA1-46BA-B93F-23B2A4E35D41}" dt="2019-06-16T02:18:26.264" v="1303" actId="27636"/>
          <ac:spMkLst>
            <pc:docMk/>
            <pc:sldMk cId="4199723914" sldId="259"/>
            <ac:spMk id="4" creationId="{21D5C378-6EF4-4F48-8EE2-116BE8434418}"/>
          </ac:spMkLst>
        </pc:spChg>
      </pc:sldChg>
      <pc:sldChg chg="del">
        <pc:chgData name="Scofield, John" userId="04766af8-08bf-4f27-a8a4-706beaa96b52" providerId="ADAL" clId="{F67AD3FB-ADA1-46BA-B93F-23B2A4E35D41}" dt="2019-06-15T21:23:11.857" v="3" actId="2696"/>
        <pc:sldMkLst>
          <pc:docMk/>
          <pc:sldMk cId="660550993" sldId="260"/>
        </pc:sldMkLst>
      </pc:sldChg>
      <pc:sldChg chg="modSp add modAnim">
        <pc:chgData name="Scofield, John" userId="04766af8-08bf-4f27-a8a4-706beaa96b52" providerId="ADAL" clId="{F67AD3FB-ADA1-46BA-B93F-23B2A4E35D41}" dt="2019-06-16T18:55:13.317" v="5347"/>
        <pc:sldMkLst>
          <pc:docMk/>
          <pc:sldMk cId="3403241649" sldId="260"/>
        </pc:sldMkLst>
        <pc:spChg chg="mod">
          <ac:chgData name="Scofield, John" userId="04766af8-08bf-4f27-a8a4-706beaa96b52" providerId="ADAL" clId="{F67AD3FB-ADA1-46BA-B93F-23B2A4E35D41}" dt="2019-06-16T02:28:23.800" v="2512" actId="20577"/>
          <ac:spMkLst>
            <pc:docMk/>
            <pc:sldMk cId="3403241649" sldId="260"/>
            <ac:spMk id="3" creationId="{6A963400-943A-4335-8763-9D13A690622B}"/>
          </ac:spMkLst>
        </pc:spChg>
      </pc:sldChg>
      <pc:sldChg chg="del">
        <pc:chgData name="Scofield, John" userId="04766af8-08bf-4f27-a8a4-706beaa96b52" providerId="ADAL" clId="{F67AD3FB-ADA1-46BA-B93F-23B2A4E35D41}" dt="2019-06-15T21:23:11.871" v="4" actId="2696"/>
        <pc:sldMkLst>
          <pc:docMk/>
          <pc:sldMk cId="1649040115" sldId="261"/>
        </pc:sldMkLst>
      </pc:sldChg>
      <pc:sldChg chg="addSp modSp add">
        <pc:chgData name="Scofield, John" userId="04766af8-08bf-4f27-a8a4-706beaa96b52" providerId="ADAL" clId="{F67AD3FB-ADA1-46BA-B93F-23B2A4E35D41}" dt="2019-06-16T03:01:47.249" v="3746" actId="20577"/>
        <pc:sldMkLst>
          <pc:docMk/>
          <pc:sldMk cId="3869629118" sldId="261"/>
        </pc:sldMkLst>
        <pc:spChg chg="mod">
          <ac:chgData name="Scofield, John" userId="04766af8-08bf-4f27-a8a4-706beaa96b52" providerId="ADAL" clId="{F67AD3FB-ADA1-46BA-B93F-23B2A4E35D41}" dt="2019-06-16T02:34:54.245" v="2550" actId="20577"/>
          <ac:spMkLst>
            <pc:docMk/>
            <pc:sldMk cId="3869629118" sldId="261"/>
            <ac:spMk id="2" creationId="{699B5FF0-1E0C-4B1C-9FA8-EDEE04C6D88A}"/>
          </ac:spMkLst>
        </pc:spChg>
        <pc:spChg chg="mod">
          <ac:chgData name="Scofield, John" userId="04766af8-08bf-4f27-a8a4-706beaa96b52" providerId="ADAL" clId="{F67AD3FB-ADA1-46BA-B93F-23B2A4E35D41}" dt="2019-06-16T03:01:47.249" v="3746" actId="20577"/>
          <ac:spMkLst>
            <pc:docMk/>
            <pc:sldMk cId="3869629118" sldId="261"/>
            <ac:spMk id="3" creationId="{1619CCCB-6E98-4727-9540-236890732C23}"/>
          </ac:spMkLst>
        </pc:spChg>
        <pc:spChg chg="mod">
          <ac:chgData name="Scofield, John" userId="04766af8-08bf-4f27-a8a4-706beaa96b52" providerId="ADAL" clId="{F67AD3FB-ADA1-46BA-B93F-23B2A4E35D41}" dt="2019-06-16T02:34:40.367" v="2514" actId="27636"/>
          <ac:spMkLst>
            <pc:docMk/>
            <pc:sldMk cId="3869629118" sldId="261"/>
            <ac:spMk id="4" creationId="{BD14555A-BC03-41B0-B89C-D6908E93487A}"/>
          </ac:spMkLst>
        </pc:spChg>
        <pc:spChg chg="add mod">
          <ac:chgData name="Scofield, John" userId="04766af8-08bf-4f27-a8a4-706beaa96b52" providerId="ADAL" clId="{F67AD3FB-ADA1-46BA-B93F-23B2A4E35D41}" dt="2019-06-16T02:36:47.595" v="2574" actId="207"/>
          <ac:spMkLst>
            <pc:docMk/>
            <pc:sldMk cId="3869629118" sldId="261"/>
            <ac:spMk id="5" creationId="{83578BFB-9AEC-40B1-BD87-AF1D7E2C0ACC}"/>
          </ac:spMkLst>
        </pc:spChg>
        <pc:spChg chg="add mod">
          <ac:chgData name="Scofield, John" userId="04766af8-08bf-4f27-a8a4-706beaa96b52" providerId="ADAL" clId="{F67AD3FB-ADA1-46BA-B93F-23B2A4E35D41}" dt="2019-06-16T02:37:12.896" v="2578" actId="1076"/>
          <ac:spMkLst>
            <pc:docMk/>
            <pc:sldMk cId="3869629118" sldId="261"/>
            <ac:spMk id="6" creationId="{F12149B5-3ABF-49EC-9F5F-A8D13EB8CB56}"/>
          </ac:spMkLst>
        </pc:spChg>
        <pc:spChg chg="add mod">
          <ac:chgData name="Scofield, John" userId="04766af8-08bf-4f27-a8a4-706beaa96b52" providerId="ADAL" clId="{F67AD3FB-ADA1-46BA-B93F-23B2A4E35D41}" dt="2019-06-16T02:38:58.513" v="2615" actId="1076"/>
          <ac:spMkLst>
            <pc:docMk/>
            <pc:sldMk cId="3869629118" sldId="261"/>
            <ac:spMk id="7" creationId="{F7432FF4-5639-421D-8B24-3E95B6104D02}"/>
          </ac:spMkLst>
        </pc:spChg>
        <pc:spChg chg="add mod">
          <ac:chgData name="Scofield, John" userId="04766af8-08bf-4f27-a8a4-706beaa96b52" providerId="ADAL" clId="{F67AD3FB-ADA1-46BA-B93F-23B2A4E35D41}" dt="2019-06-16T02:39:08.622" v="2619" actId="1076"/>
          <ac:spMkLst>
            <pc:docMk/>
            <pc:sldMk cId="3869629118" sldId="261"/>
            <ac:spMk id="8" creationId="{85E512AE-D08F-4E0D-BF0E-E66898530A68}"/>
          </ac:spMkLst>
        </pc:spChg>
        <pc:spChg chg="add mod">
          <ac:chgData name="Scofield, John" userId="04766af8-08bf-4f27-a8a4-706beaa96b52" providerId="ADAL" clId="{F67AD3FB-ADA1-46BA-B93F-23B2A4E35D41}" dt="2019-06-16T02:39:28.502" v="2625" actId="1076"/>
          <ac:spMkLst>
            <pc:docMk/>
            <pc:sldMk cId="3869629118" sldId="261"/>
            <ac:spMk id="9" creationId="{29FE276F-009F-4DE2-8483-9F5629D0DF99}"/>
          </ac:spMkLst>
        </pc:spChg>
        <pc:spChg chg="add mod">
          <ac:chgData name="Scofield, John" userId="04766af8-08bf-4f27-a8a4-706beaa96b52" providerId="ADAL" clId="{F67AD3FB-ADA1-46BA-B93F-23B2A4E35D41}" dt="2019-06-16T02:39:45.467" v="2632" actId="1036"/>
          <ac:spMkLst>
            <pc:docMk/>
            <pc:sldMk cId="3869629118" sldId="261"/>
            <ac:spMk id="10" creationId="{D2FE036B-6DCA-4203-AD30-5285E68B738C}"/>
          </ac:spMkLst>
        </pc:spChg>
      </pc:sldChg>
      <pc:sldChg chg="modSp add">
        <pc:chgData name="Scofield, John" userId="04766af8-08bf-4f27-a8a4-706beaa96b52" providerId="ADAL" clId="{F67AD3FB-ADA1-46BA-B93F-23B2A4E35D41}" dt="2019-06-16T02:51:10.238" v="3627" actId="20577"/>
        <pc:sldMkLst>
          <pc:docMk/>
          <pc:sldMk cId="1790635504" sldId="262"/>
        </pc:sldMkLst>
        <pc:spChg chg="mod">
          <ac:chgData name="Scofield, John" userId="04766af8-08bf-4f27-a8a4-706beaa96b52" providerId="ADAL" clId="{F67AD3FB-ADA1-46BA-B93F-23B2A4E35D41}" dt="2019-06-16T02:47:54.527" v="3332" actId="20577"/>
          <ac:spMkLst>
            <pc:docMk/>
            <pc:sldMk cId="1790635504" sldId="262"/>
            <ac:spMk id="2" creationId="{06E0A263-5EB6-4B0C-A101-A24AB1229DF1}"/>
          </ac:spMkLst>
        </pc:spChg>
        <pc:spChg chg="mod">
          <ac:chgData name="Scofield, John" userId="04766af8-08bf-4f27-a8a4-706beaa96b52" providerId="ADAL" clId="{F67AD3FB-ADA1-46BA-B93F-23B2A4E35D41}" dt="2019-06-16T02:51:10.238" v="3627" actId="20577"/>
          <ac:spMkLst>
            <pc:docMk/>
            <pc:sldMk cId="1790635504" sldId="262"/>
            <ac:spMk id="3" creationId="{B962DAF6-DFB2-4D35-90B4-90FE26BF954E}"/>
          </ac:spMkLst>
        </pc:spChg>
        <pc:spChg chg="mod">
          <ac:chgData name="Scofield, John" userId="04766af8-08bf-4f27-a8a4-706beaa96b52" providerId="ADAL" clId="{F67AD3FB-ADA1-46BA-B93F-23B2A4E35D41}" dt="2019-06-16T02:47:46.088" v="3304" actId="27636"/>
          <ac:spMkLst>
            <pc:docMk/>
            <pc:sldMk cId="1790635504" sldId="262"/>
            <ac:spMk id="4" creationId="{D729F5BB-1E21-4703-9916-A9944365C3BB}"/>
          </ac:spMkLst>
        </pc:spChg>
      </pc:sldChg>
      <pc:sldChg chg="addSp delSp modSp add">
        <pc:chgData name="Scofield, John" userId="04766af8-08bf-4f27-a8a4-706beaa96b52" providerId="ADAL" clId="{F67AD3FB-ADA1-46BA-B93F-23B2A4E35D41}" dt="2019-06-16T03:15:17.878" v="4154" actId="20577"/>
        <pc:sldMkLst>
          <pc:docMk/>
          <pc:sldMk cId="546204376" sldId="263"/>
        </pc:sldMkLst>
        <pc:spChg chg="mod">
          <ac:chgData name="Scofield, John" userId="04766af8-08bf-4f27-a8a4-706beaa96b52" providerId="ADAL" clId="{F67AD3FB-ADA1-46BA-B93F-23B2A4E35D41}" dt="2019-06-16T03:14:29.779" v="3930" actId="1076"/>
          <ac:spMkLst>
            <pc:docMk/>
            <pc:sldMk cId="546204376" sldId="263"/>
            <ac:spMk id="2" creationId="{699B5FF0-1E0C-4B1C-9FA8-EDEE04C6D88A}"/>
          </ac:spMkLst>
        </pc:spChg>
        <pc:spChg chg="mod">
          <ac:chgData name="Scofield, John" userId="04766af8-08bf-4f27-a8a4-706beaa96b52" providerId="ADAL" clId="{F67AD3FB-ADA1-46BA-B93F-23B2A4E35D41}" dt="2019-06-16T03:14:37.001" v="3931" actId="1076"/>
          <ac:spMkLst>
            <pc:docMk/>
            <pc:sldMk cId="546204376" sldId="263"/>
            <ac:spMk id="3" creationId="{1619CCCB-6E98-4727-9540-236890732C23}"/>
          </ac:spMkLst>
        </pc:spChg>
        <pc:spChg chg="del">
          <ac:chgData name="Scofield, John" userId="04766af8-08bf-4f27-a8a4-706beaa96b52" providerId="ADAL" clId="{F67AD3FB-ADA1-46BA-B93F-23B2A4E35D41}" dt="2019-06-16T03:00:22.775" v="3630" actId="478"/>
          <ac:spMkLst>
            <pc:docMk/>
            <pc:sldMk cId="546204376" sldId="263"/>
            <ac:spMk id="5" creationId="{83578BFB-9AEC-40B1-BD87-AF1D7E2C0ACC}"/>
          </ac:spMkLst>
        </pc:spChg>
        <pc:spChg chg="del">
          <ac:chgData name="Scofield, John" userId="04766af8-08bf-4f27-a8a4-706beaa96b52" providerId="ADAL" clId="{F67AD3FB-ADA1-46BA-B93F-23B2A4E35D41}" dt="2019-06-16T03:00:20.098" v="3629" actId="478"/>
          <ac:spMkLst>
            <pc:docMk/>
            <pc:sldMk cId="546204376" sldId="263"/>
            <ac:spMk id="6" creationId="{F12149B5-3ABF-49EC-9F5F-A8D13EB8CB56}"/>
          </ac:spMkLst>
        </pc:spChg>
        <pc:spChg chg="del">
          <ac:chgData name="Scofield, John" userId="04766af8-08bf-4f27-a8a4-706beaa96b52" providerId="ADAL" clId="{F67AD3FB-ADA1-46BA-B93F-23B2A4E35D41}" dt="2019-06-16T03:00:34.885" v="3635" actId="478"/>
          <ac:spMkLst>
            <pc:docMk/>
            <pc:sldMk cId="546204376" sldId="263"/>
            <ac:spMk id="7" creationId="{F7432FF4-5639-421D-8B24-3E95B6104D02}"/>
          </ac:spMkLst>
        </pc:spChg>
        <pc:spChg chg="del">
          <ac:chgData name="Scofield, John" userId="04766af8-08bf-4f27-a8a4-706beaa96b52" providerId="ADAL" clId="{F67AD3FB-ADA1-46BA-B93F-23B2A4E35D41}" dt="2019-06-16T03:00:32.034" v="3634" actId="478"/>
          <ac:spMkLst>
            <pc:docMk/>
            <pc:sldMk cId="546204376" sldId="263"/>
            <ac:spMk id="8" creationId="{85E512AE-D08F-4E0D-BF0E-E66898530A68}"/>
          </ac:spMkLst>
        </pc:spChg>
        <pc:spChg chg="del">
          <ac:chgData name="Scofield, John" userId="04766af8-08bf-4f27-a8a4-706beaa96b52" providerId="ADAL" clId="{F67AD3FB-ADA1-46BA-B93F-23B2A4E35D41}" dt="2019-06-16T03:00:30.403" v="3633" actId="478"/>
          <ac:spMkLst>
            <pc:docMk/>
            <pc:sldMk cId="546204376" sldId="263"/>
            <ac:spMk id="9" creationId="{29FE276F-009F-4DE2-8483-9F5629D0DF99}"/>
          </ac:spMkLst>
        </pc:spChg>
        <pc:spChg chg="del">
          <ac:chgData name="Scofield, John" userId="04766af8-08bf-4f27-a8a4-706beaa96b52" providerId="ADAL" clId="{F67AD3FB-ADA1-46BA-B93F-23B2A4E35D41}" dt="2019-06-16T03:00:28.183" v="3632" actId="478"/>
          <ac:spMkLst>
            <pc:docMk/>
            <pc:sldMk cId="546204376" sldId="263"/>
            <ac:spMk id="10" creationId="{D2FE036B-6DCA-4203-AD30-5285E68B738C}"/>
          </ac:spMkLst>
        </pc:spChg>
        <pc:spChg chg="add mod">
          <ac:chgData name="Scofield, John" userId="04766af8-08bf-4f27-a8a4-706beaa96b52" providerId="ADAL" clId="{F67AD3FB-ADA1-46BA-B93F-23B2A4E35D41}" dt="2019-06-16T03:15:17.878" v="4154" actId="20577"/>
          <ac:spMkLst>
            <pc:docMk/>
            <pc:sldMk cId="546204376" sldId="263"/>
            <ac:spMk id="12" creationId="{B47A08F3-D267-4D7F-BC4B-9BCBBFD0ADA0}"/>
          </ac:spMkLst>
        </pc:spChg>
        <pc:picChg chg="add mod">
          <ac:chgData name="Scofield, John" userId="04766af8-08bf-4f27-a8a4-706beaa96b52" providerId="ADAL" clId="{F67AD3FB-ADA1-46BA-B93F-23B2A4E35D41}" dt="2019-06-16T03:05:59.462" v="3796" actId="1076"/>
          <ac:picMkLst>
            <pc:docMk/>
            <pc:sldMk cId="546204376" sldId="263"/>
            <ac:picMk id="1026" creationId="{6E441449-A876-4043-B8C0-1C122233ECFA}"/>
          </ac:picMkLst>
        </pc:picChg>
      </pc:sldChg>
      <pc:sldChg chg="addSp delSp modSp add">
        <pc:chgData name="Scofield, John" userId="04766af8-08bf-4f27-a8a4-706beaa96b52" providerId="ADAL" clId="{F67AD3FB-ADA1-46BA-B93F-23B2A4E35D41}" dt="2019-06-16T03:35:53.634" v="5067" actId="1076"/>
        <pc:sldMkLst>
          <pc:docMk/>
          <pc:sldMk cId="1886548522" sldId="264"/>
        </pc:sldMkLst>
        <pc:spChg chg="mod">
          <ac:chgData name="Scofield, John" userId="04766af8-08bf-4f27-a8a4-706beaa96b52" providerId="ADAL" clId="{F67AD3FB-ADA1-46BA-B93F-23B2A4E35D41}" dt="2019-06-16T03:28:57.541" v="4665" actId="1076"/>
          <ac:spMkLst>
            <pc:docMk/>
            <pc:sldMk cId="1886548522" sldId="264"/>
            <ac:spMk id="2" creationId="{69663293-610B-4C69-93BE-275F6951DDB3}"/>
          </ac:spMkLst>
        </pc:spChg>
        <pc:spChg chg="add del mod">
          <ac:chgData name="Scofield, John" userId="04766af8-08bf-4f27-a8a4-706beaa96b52" providerId="ADAL" clId="{F67AD3FB-ADA1-46BA-B93F-23B2A4E35D41}" dt="2019-06-16T03:34:46.263" v="4992" actId="1076"/>
          <ac:spMkLst>
            <pc:docMk/>
            <pc:sldMk cId="1886548522" sldId="264"/>
            <ac:spMk id="3" creationId="{F2792889-8919-498A-91C4-70BC4E318939}"/>
          </ac:spMkLst>
        </pc:spChg>
        <pc:spChg chg="mod">
          <ac:chgData name="Scofield, John" userId="04766af8-08bf-4f27-a8a4-706beaa96b52" providerId="ADAL" clId="{F67AD3FB-ADA1-46BA-B93F-23B2A4E35D41}" dt="2019-06-16T03:22:28.892" v="4156" actId="27636"/>
          <ac:spMkLst>
            <pc:docMk/>
            <pc:sldMk cId="1886548522" sldId="264"/>
            <ac:spMk id="4" creationId="{E0ECD71C-7C0F-4D39-A918-AE49F84E5D07}"/>
          </ac:spMkLst>
        </pc:spChg>
        <pc:spChg chg="add del mod">
          <ac:chgData name="Scofield, John" userId="04766af8-08bf-4f27-a8a4-706beaa96b52" providerId="ADAL" clId="{F67AD3FB-ADA1-46BA-B93F-23B2A4E35D41}" dt="2019-06-16T03:27:52.224" v="4645" actId="478"/>
          <ac:spMkLst>
            <pc:docMk/>
            <pc:sldMk cId="1886548522" sldId="264"/>
            <ac:spMk id="6" creationId="{9A6CF2D2-E357-4E8F-8D76-964C88346B1E}"/>
          </ac:spMkLst>
        </pc:spChg>
        <pc:spChg chg="add mod">
          <ac:chgData name="Scofield, John" userId="04766af8-08bf-4f27-a8a4-706beaa96b52" providerId="ADAL" clId="{F67AD3FB-ADA1-46BA-B93F-23B2A4E35D41}" dt="2019-06-16T03:28:46.354" v="4663" actId="1076"/>
          <ac:spMkLst>
            <pc:docMk/>
            <pc:sldMk cId="1886548522" sldId="264"/>
            <ac:spMk id="7" creationId="{4AEAD0E4-DFE2-4287-A1E3-C5702886E300}"/>
          </ac:spMkLst>
        </pc:spChg>
        <pc:spChg chg="add mod">
          <ac:chgData name="Scofield, John" userId="04766af8-08bf-4f27-a8a4-706beaa96b52" providerId="ADAL" clId="{F67AD3FB-ADA1-46BA-B93F-23B2A4E35D41}" dt="2019-06-16T03:28:43.489" v="4662" actId="1076"/>
          <ac:spMkLst>
            <pc:docMk/>
            <pc:sldMk cId="1886548522" sldId="264"/>
            <ac:spMk id="8" creationId="{87CC035A-2556-41BF-BF50-7CCC87774B4E}"/>
          </ac:spMkLst>
        </pc:spChg>
        <pc:spChg chg="add mod">
          <ac:chgData name="Scofield, John" userId="04766af8-08bf-4f27-a8a4-706beaa96b52" providerId="ADAL" clId="{F67AD3FB-ADA1-46BA-B93F-23B2A4E35D41}" dt="2019-06-16T03:29:25.206" v="4726" actId="1076"/>
          <ac:spMkLst>
            <pc:docMk/>
            <pc:sldMk cId="1886548522" sldId="264"/>
            <ac:spMk id="9" creationId="{69AEF146-9F61-4B4C-9FA8-C4FA1DA41674}"/>
          </ac:spMkLst>
        </pc:spChg>
        <pc:spChg chg="add mod">
          <ac:chgData name="Scofield, John" userId="04766af8-08bf-4f27-a8a4-706beaa96b52" providerId="ADAL" clId="{F67AD3FB-ADA1-46BA-B93F-23B2A4E35D41}" dt="2019-06-16T03:29:59.642" v="4733" actId="14100"/>
          <ac:spMkLst>
            <pc:docMk/>
            <pc:sldMk cId="1886548522" sldId="264"/>
            <ac:spMk id="10" creationId="{7EBD9DF3-0654-4DB0-8E77-ECE91AE8F12A}"/>
          </ac:spMkLst>
        </pc:spChg>
        <pc:spChg chg="add mod">
          <ac:chgData name="Scofield, John" userId="04766af8-08bf-4f27-a8a4-706beaa96b52" providerId="ADAL" clId="{F67AD3FB-ADA1-46BA-B93F-23B2A4E35D41}" dt="2019-06-16T03:34:42.626" v="4991" actId="1076"/>
          <ac:spMkLst>
            <pc:docMk/>
            <pc:sldMk cId="1886548522" sldId="264"/>
            <ac:spMk id="11" creationId="{481C0D6B-0D0B-4555-BDF5-484BFD897534}"/>
          </ac:spMkLst>
        </pc:spChg>
        <pc:spChg chg="add mod">
          <ac:chgData name="Scofield, John" userId="04766af8-08bf-4f27-a8a4-706beaa96b52" providerId="ADAL" clId="{F67AD3FB-ADA1-46BA-B93F-23B2A4E35D41}" dt="2019-06-16T03:31:46.717" v="4799" actId="1076"/>
          <ac:spMkLst>
            <pc:docMk/>
            <pc:sldMk cId="1886548522" sldId="264"/>
            <ac:spMk id="12" creationId="{3FDCBD1D-EDA8-498C-A102-AEA6893FAA62}"/>
          </ac:spMkLst>
        </pc:spChg>
        <pc:spChg chg="add mod">
          <ac:chgData name="Scofield, John" userId="04766af8-08bf-4f27-a8a4-706beaa96b52" providerId="ADAL" clId="{F67AD3FB-ADA1-46BA-B93F-23B2A4E35D41}" dt="2019-06-16T03:32:02.353" v="4808" actId="1038"/>
          <ac:spMkLst>
            <pc:docMk/>
            <pc:sldMk cId="1886548522" sldId="264"/>
            <ac:spMk id="13" creationId="{871C9E55-4DEF-4DC9-82B7-3FC3E84689D1}"/>
          </ac:spMkLst>
        </pc:spChg>
        <pc:spChg chg="add mod">
          <ac:chgData name="Scofield, John" userId="04766af8-08bf-4f27-a8a4-706beaa96b52" providerId="ADAL" clId="{F67AD3FB-ADA1-46BA-B93F-23B2A4E35D41}" dt="2019-06-16T03:32:34.977" v="4872" actId="1076"/>
          <ac:spMkLst>
            <pc:docMk/>
            <pc:sldMk cId="1886548522" sldId="264"/>
            <ac:spMk id="14" creationId="{6F0C49DD-5CBF-4BEA-820F-B86236ADC2F3}"/>
          </ac:spMkLst>
        </pc:spChg>
        <pc:spChg chg="add mod">
          <ac:chgData name="Scofield, John" userId="04766af8-08bf-4f27-a8a4-706beaa96b52" providerId="ADAL" clId="{F67AD3FB-ADA1-46BA-B93F-23B2A4E35D41}" dt="2019-06-16T03:32:45.687" v="4874" actId="1076"/>
          <ac:spMkLst>
            <pc:docMk/>
            <pc:sldMk cId="1886548522" sldId="264"/>
            <ac:spMk id="15" creationId="{DA93B06F-DE98-4D4B-98D8-694A50BFD5A4}"/>
          </ac:spMkLst>
        </pc:spChg>
        <pc:spChg chg="add mod">
          <ac:chgData name="Scofield, John" userId="04766af8-08bf-4f27-a8a4-706beaa96b52" providerId="ADAL" clId="{F67AD3FB-ADA1-46BA-B93F-23B2A4E35D41}" dt="2019-06-16T03:33:04.892" v="4894" actId="339"/>
          <ac:spMkLst>
            <pc:docMk/>
            <pc:sldMk cId="1886548522" sldId="264"/>
            <ac:spMk id="16" creationId="{ADDCA103-47E9-4846-8CEA-592D94CE43A6}"/>
          </ac:spMkLst>
        </pc:spChg>
        <pc:spChg chg="add mod">
          <ac:chgData name="Scofield, John" userId="04766af8-08bf-4f27-a8a4-706beaa96b52" providerId="ADAL" clId="{F67AD3FB-ADA1-46BA-B93F-23B2A4E35D41}" dt="2019-06-16T03:33:26.803" v="4916" actId="20577"/>
          <ac:spMkLst>
            <pc:docMk/>
            <pc:sldMk cId="1886548522" sldId="264"/>
            <ac:spMk id="17" creationId="{9C7BF34B-F5AA-45B8-86B3-71B78C9B25B2}"/>
          </ac:spMkLst>
        </pc:spChg>
        <pc:spChg chg="add mod">
          <ac:chgData name="Scofield, John" userId="04766af8-08bf-4f27-a8a4-706beaa96b52" providerId="ADAL" clId="{F67AD3FB-ADA1-46BA-B93F-23B2A4E35D41}" dt="2019-06-16T03:33:34.444" v="4920" actId="20577"/>
          <ac:spMkLst>
            <pc:docMk/>
            <pc:sldMk cId="1886548522" sldId="264"/>
            <ac:spMk id="18" creationId="{C7CD8B22-A4BC-4B5B-994C-58916F5064C5}"/>
          </ac:spMkLst>
        </pc:spChg>
        <pc:spChg chg="add mod">
          <ac:chgData name="Scofield, John" userId="04766af8-08bf-4f27-a8a4-706beaa96b52" providerId="ADAL" clId="{F67AD3FB-ADA1-46BA-B93F-23B2A4E35D41}" dt="2019-06-16T03:34:05.189" v="4981" actId="1076"/>
          <ac:spMkLst>
            <pc:docMk/>
            <pc:sldMk cId="1886548522" sldId="264"/>
            <ac:spMk id="19" creationId="{A04F87EF-B90C-41B4-A1D8-BAAE0E79B61D}"/>
          </ac:spMkLst>
        </pc:spChg>
        <pc:spChg chg="add mod">
          <ac:chgData name="Scofield, John" userId="04766af8-08bf-4f27-a8a4-706beaa96b52" providerId="ADAL" clId="{F67AD3FB-ADA1-46BA-B93F-23B2A4E35D41}" dt="2019-06-16T03:34:20.754" v="4985" actId="1076"/>
          <ac:spMkLst>
            <pc:docMk/>
            <pc:sldMk cId="1886548522" sldId="264"/>
            <ac:spMk id="20" creationId="{3ED62CFA-BAFE-48CC-939A-CA505D013FF6}"/>
          </ac:spMkLst>
        </pc:spChg>
        <pc:spChg chg="add">
          <ac:chgData name="Scofield, John" userId="04766af8-08bf-4f27-a8a4-706beaa96b52" providerId="ADAL" clId="{F67AD3FB-ADA1-46BA-B93F-23B2A4E35D41}" dt="2019-06-16T03:34:22.721" v="4986"/>
          <ac:spMkLst>
            <pc:docMk/>
            <pc:sldMk cId="1886548522" sldId="264"/>
            <ac:spMk id="21" creationId="{77CE4320-3CED-4246-AB32-8E81C028C1A5}"/>
          </ac:spMkLst>
        </pc:spChg>
        <pc:spChg chg="add mod">
          <ac:chgData name="Scofield, John" userId="04766af8-08bf-4f27-a8a4-706beaa96b52" providerId="ADAL" clId="{F67AD3FB-ADA1-46BA-B93F-23B2A4E35D41}" dt="2019-06-16T03:35:26.424" v="5062" actId="207"/>
          <ac:spMkLst>
            <pc:docMk/>
            <pc:sldMk cId="1886548522" sldId="264"/>
            <ac:spMk id="22" creationId="{A96F52EA-634A-4032-9136-41A0CBC69595}"/>
          </ac:spMkLst>
        </pc:spChg>
        <pc:spChg chg="add mod">
          <ac:chgData name="Scofield, John" userId="04766af8-08bf-4f27-a8a4-706beaa96b52" providerId="ADAL" clId="{F67AD3FB-ADA1-46BA-B93F-23B2A4E35D41}" dt="2019-06-16T03:35:53.634" v="5067" actId="1076"/>
          <ac:spMkLst>
            <pc:docMk/>
            <pc:sldMk cId="1886548522" sldId="264"/>
            <ac:spMk id="23" creationId="{6A02D4ED-5B88-4C01-A374-2EF6C1DFADE5}"/>
          </ac:spMkLst>
        </pc:spChg>
      </pc:sldChg>
      <pc:sldChg chg="addSp modSp add">
        <pc:chgData name="Scofield, John" userId="04766af8-08bf-4f27-a8a4-706beaa96b52" providerId="ADAL" clId="{F67AD3FB-ADA1-46BA-B93F-23B2A4E35D41}" dt="2019-06-16T03:46:20.155" v="5344" actId="1076"/>
        <pc:sldMkLst>
          <pc:docMk/>
          <pc:sldMk cId="2897034607" sldId="265"/>
        </pc:sldMkLst>
        <pc:spChg chg="mod">
          <ac:chgData name="Scofield, John" userId="04766af8-08bf-4f27-a8a4-706beaa96b52" providerId="ADAL" clId="{F67AD3FB-ADA1-46BA-B93F-23B2A4E35D41}" dt="2019-06-16T03:37:12.684" v="5111" actId="20577"/>
          <ac:spMkLst>
            <pc:docMk/>
            <pc:sldMk cId="2897034607" sldId="265"/>
            <ac:spMk id="2" creationId="{CB4AF807-9605-4871-9DAE-25EE7FE89CDD}"/>
          </ac:spMkLst>
        </pc:spChg>
        <pc:spChg chg="mod">
          <ac:chgData name="Scofield, John" userId="04766af8-08bf-4f27-a8a4-706beaa96b52" providerId="ADAL" clId="{F67AD3FB-ADA1-46BA-B93F-23B2A4E35D41}" dt="2019-06-16T03:44:49.876" v="5253" actId="27636"/>
          <ac:spMkLst>
            <pc:docMk/>
            <pc:sldMk cId="2897034607" sldId="265"/>
            <ac:spMk id="3" creationId="{AEFEF2CB-8332-4FB6-93D8-6A2FF459E332}"/>
          </ac:spMkLst>
        </pc:spChg>
        <pc:spChg chg="mod">
          <ac:chgData name="Scofield, John" userId="04766af8-08bf-4f27-a8a4-706beaa96b52" providerId="ADAL" clId="{F67AD3FB-ADA1-46BA-B93F-23B2A4E35D41}" dt="2019-06-16T03:37:03.060" v="5069" actId="27636"/>
          <ac:spMkLst>
            <pc:docMk/>
            <pc:sldMk cId="2897034607" sldId="265"/>
            <ac:spMk id="4" creationId="{C5BE42FF-4B85-4AEF-9730-B22F41DE9804}"/>
          </ac:spMkLst>
        </pc:spChg>
        <pc:spChg chg="add mod">
          <ac:chgData name="Scofield, John" userId="04766af8-08bf-4f27-a8a4-706beaa96b52" providerId="ADAL" clId="{F67AD3FB-ADA1-46BA-B93F-23B2A4E35D41}" dt="2019-06-16T03:46:20.155" v="5344" actId="1076"/>
          <ac:spMkLst>
            <pc:docMk/>
            <pc:sldMk cId="2897034607" sldId="265"/>
            <ac:spMk id="7" creationId="{4BAFBA79-456A-4055-A285-0E9917D18766}"/>
          </ac:spMkLst>
        </pc:spChg>
        <pc:picChg chg="add mod">
          <ac:chgData name="Scofield, John" userId="04766af8-08bf-4f27-a8a4-706beaa96b52" providerId="ADAL" clId="{F67AD3FB-ADA1-46BA-B93F-23B2A4E35D41}" dt="2019-06-16T03:44:53.326" v="5254" actId="1076"/>
          <ac:picMkLst>
            <pc:docMk/>
            <pc:sldMk cId="2897034607" sldId="265"/>
            <ac:picMk id="2050" creationId="{CBA291A9-FBEC-4632-ADB3-7ABA492A13A5}"/>
          </ac:picMkLst>
        </pc:picChg>
        <pc:cxnChg chg="add mod">
          <ac:chgData name="Scofield, John" userId="04766af8-08bf-4f27-a8a4-706beaa96b52" providerId="ADAL" clId="{F67AD3FB-ADA1-46BA-B93F-23B2A4E35D41}" dt="2019-06-16T03:45:38.924" v="5257" actId="208"/>
          <ac:cxnSpMkLst>
            <pc:docMk/>
            <pc:sldMk cId="2897034607" sldId="265"/>
            <ac:cxnSpMk id="6" creationId="{B27B91FF-EE36-4AEA-B75F-CB230A45BAC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04596-28E0-48F0-8FF9-810E9DD2C319}" type="datetimeFigureOut">
              <a:rPr lang="en-US" smtClean="0"/>
              <a:t>6/16/2019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57264-6346-494A-AF73-3CF5F578582C}" type="slidenum">
              <a:rPr lang="en-US" smtClean="0"/>
              <a:t>‹#›</a:t>
            </a:fld>
            <a:endParaRPr lang="en-US"/>
          </a:p>
        </p:txBody>
      </p:sp>
    </p:spTree>
    <p:extLst>
      <p:ext uri="{BB962C8B-B14F-4D97-AF65-F5344CB8AC3E}">
        <p14:creationId xmlns:p14="http://schemas.microsoft.com/office/powerpoint/2010/main" val="4034398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11E24289-B81E-4C12-9565-BAA685EA2EF6}" type="datetime1">
              <a:rPr lang="en-US" smtClean="0"/>
              <a:t>6/16/2019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019A740-F4D7-45E7-BE73-B52810E44CB7}" type="slidenum">
              <a:rPr lang="en-US" smtClean="0"/>
              <a:t>‹#›</a:t>
            </a:fld>
            <a:endParaRPr lang="en-US"/>
          </a:p>
        </p:txBody>
      </p:sp>
    </p:spTree>
    <p:extLst>
      <p:ext uri="{BB962C8B-B14F-4D97-AF65-F5344CB8AC3E}">
        <p14:creationId xmlns:p14="http://schemas.microsoft.com/office/powerpoint/2010/main" val="31895010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FCBA6F-2EF9-4D23-BB04-93D42F68ED6E}" type="datetime1">
              <a:rPr lang="en-US" smtClean="0"/>
              <a:t>6/16/2019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9A740-F4D7-45E7-BE73-B52810E44CB7}"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3512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F4E05-A698-45E3-9C95-F98DC65112B3}" type="datetime1">
              <a:rPr lang="en-US" smtClean="0"/>
              <a:t>6/16/2019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9A740-F4D7-45E7-BE73-B52810E44CB7}"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0361595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EECFFB-CB7B-4C58-B7EC-8579B5E5F200}" type="datetime1">
              <a:rPr lang="en-US" smtClean="0"/>
              <a:t>6/16/2019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9A740-F4D7-45E7-BE73-B52810E44CB7}"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3483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D1602B-3E6D-40ED-80BC-87F5D02CD2C5}" type="datetime1">
              <a:rPr lang="en-US" smtClean="0"/>
              <a:t>6/16/2019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9A740-F4D7-45E7-BE73-B52810E44CB7}"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687128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1213BF-2B39-4801-A60B-7621EFD6A74F}" type="datetime1">
              <a:rPr lang="en-US" smtClean="0"/>
              <a:t>6/16/2019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9A740-F4D7-45E7-BE73-B52810E44CB7}"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7713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ABEAEB-CFC6-48A3-B7D5-77F61E212D81}" type="datetime1">
              <a:rPr lang="en-US" smtClean="0"/>
              <a:t>6/16/2019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19A740-F4D7-45E7-BE73-B52810E44CB7}" type="slidenum">
              <a:rPr lang="en-US" smtClean="0"/>
              <a:t>‹#›</a:t>
            </a:fld>
            <a:endParaRPr 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0797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4A354E-B39F-4026-A4F5-E634F326B737}" type="datetime1">
              <a:rPr lang="en-US" smtClean="0"/>
              <a:t>6/16/2019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19A740-F4D7-45E7-BE73-B52810E44CB7}"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2257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1B2BE4-BCD0-40B1-8538-8B8FF8E80C66}" type="datetime1">
              <a:rPr lang="en-US" smtClean="0"/>
              <a:t>6/16/2019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19A740-F4D7-45E7-BE73-B52810E44CB7}" type="slidenum">
              <a:rPr lang="en-US" smtClean="0"/>
              <a:t>‹#›</a:t>
            </a:fld>
            <a:endParaRPr 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7624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BC6DCF-2CDD-4168-A72A-275FC99014F3}" type="datetime1">
              <a:rPr lang="en-US" smtClean="0"/>
              <a:t>6/16/2019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9A740-F4D7-45E7-BE73-B52810E44CB7}" type="slidenum">
              <a:rPr lang="en-US" smtClean="0"/>
              <a:t>‹#›</a:t>
            </a:fld>
            <a:endParaRPr lang="en-US"/>
          </a:p>
        </p:txBody>
      </p:sp>
    </p:spTree>
    <p:extLst>
      <p:ext uri="{BB962C8B-B14F-4D97-AF65-F5344CB8AC3E}">
        <p14:creationId xmlns:p14="http://schemas.microsoft.com/office/powerpoint/2010/main" val="204265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E6A9B0C-F3EB-4E13-837D-25EE8CB06674}" type="datetime1">
              <a:rPr lang="en-US" smtClean="0"/>
              <a:t>6/16/2019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9A740-F4D7-45E7-BE73-B52810E44CB7}" type="slidenum">
              <a:rPr lang="en-US" smtClean="0"/>
              <a:t>‹#›</a:t>
            </a:fld>
            <a:endParaRPr lang="en-US"/>
          </a:p>
        </p:txBody>
      </p:sp>
    </p:spTree>
    <p:extLst>
      <p:ext uri="{BB962C8B-B14F-4D97-AF65-F5344CB8AC3E}">
        <p14:creationId xmlns:p14="http://schemas.microsoft.com/office/powerpoint/2010/main" val="3215442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74FC465F-E115-4FA0-9ABC-EC0B47AF5ADA}" type="datetime1">
              <a:rPr lang="en-US" smtClean="0"/>
              <a:t>6/16/2019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F019A740-F4D7-45E7-BE73-B52810E44CB7}" type="slidenum">
              <a:rPr lang="en-US" smtClean="0"/>
              <a:t>‹#›</a:t>
            </a:fld>
            <a:endParaRPr lang="en-US"/>
          </a:p>
        </p:txBody>
      </p:sp>
    </p:spTree>
    <p:extLst>
      <p:ext uri="{BB962C8B-B14F-4D97-AF65-F5344CB8AC3E}">
        <p14:creationId xmlns:p14="http://schemas.microsoft.com/office/powerpoint/2010/main" val="59837264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hdr="0" ftr="0" dt="0"/>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US" sz="4800" dirty="0">
                <a:latin typeface="Arial" panose="020B0604020202020204" pitchFamily="34" charset="0"/>
                <a:cs typeface="Arial" panose="020B0604020202020204" pitchFamily="34" charset="0"/>
              </a:rPr>
              <a:t>Experimental Research Strategy</a:t>
            </a: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normAutofit lnSpcReduction="10000"/>
          </a:bodyPr>
          <a:lstStyle/>
          <a:p>
            <a:fld id="{F019A740-F4D7-45E7-BE73-B52810E44CB7}" type="slidenum">
              <a:rPr lang="en-US" smtClean="0"/>
              <a:t>1</a:t>
            </a:fld>
            <a:endParaRPr lang="en-US"/>
          </a:p>
        </p:txBody>
      </p:sp>
    </p:spTree>
    <p:extLst>
      <p:ext uri="{BB962C8B-B14F-4D97-AF65-F5344CB8AC3E}">
        <p14:creationId xmlns:p14="http://schemas.microsoft.com/office/powerpoint/2010/main" val="421771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AF807-9605-4871-9DAE-25EE7FE89CDD}"/>
              </a:ext>
            </a:extLst>
          </p:cNvPr>
          <p:cNvSpPr>
            <a:spLocks noGrp="1"/>
          </p:cNvSpPr>
          <p:nvPr>
            <p:ph type="title"/>
          </p:nvPr>
        </p:nvSpPr>
        <p:spPr/>
        <p:txBody>
          <a:bodyPr/>
          <a:lstStyle/>
          <a:p>
            <a:r>
              <a:rPr lang="en-US" dirty="0"/>
              <a:t>Final Note: Statistical Significance</a:t>
            </a:r>
          </a:p>
        </p:txBody>
      </p:sp>
      <p:sp>
        <p:nvSpPr>
          <p:cNvPr id="3" name="Content Placeholder 2">
            <a:extLst>
              <a:ext uri="{FF2B5EF4-FFF2-40B4-BE49-F238E27FC236}">
                <a16:creationId xmlns:a16="http://schemas.microsoft.com/office/drawing/2014/main" id="{AEFEF2CB-8332-4FB6-93D8-6A2FF459E332}"/>
              </a:ext>
            </a:extLst>
          </p:cNvPr>
          <p:cNvSpPr>
            <a:spLocks noGrp="1"/>
          </p:cNvSpPr>
          <p:nvPr>
            <p:ph idx="1"/>
          </p:nvPr>
        </p:nvSpPr>
        <p:spPr>
          <a:xfrm>
            <a:off x="1261872" y="1828800"/>
            <a:ext cx="8595360" cy="5029200"/>
          </a:xfrm>
        </p:spPr>
        <p:txBody>
          <a:bodyPr>
            <a:normAutofit lnSpcReduction="10000"/>
          </a:bodyPr>
          <a:lstStyle/>
          <a:p>
            <a:r>
              <a:rPr lang="en-US" dirty="0"/>
              <a:t>Differences in groups could be due to chance.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Need to statistically test differences to rule out chance as a possible explanation!</a:t>
            </a:r>
          </a:p>
        </p:txBody>
      </p:sp>
      <p:sp>
        <p:nvSpPr>
          <p:cNvPr id="4" name="Slide Number Placeholder 3">
            <a:extLst>
              <a:ext uri="{FF2B5EF4-FFF2-40B4-BE49-F238E27FC236}">
                <a16:creationId xmlns:a16="http://schemas.microsoft.com/office/drawing/2014/main" id="{C5BE42FF-4B85-4AEF-9730-B22F41DE9804}"/>
              </a:ext>
            </a:extLst>
          </p:cNvPr>
          <p:cNvSpPr>
            <a:spLocks noGrp="1"/>
          </p:cNvSpPr>
          <p:nvPr>
            <p:ph type="sldNum" sz="quarter" idx="12"/>
          </p:nvPr>
        </p:nvSpPr>
        <p:spPr/>
        <p:txBody>
          <a:bodyPr>
            <a:normAutofit lnSpcReduction="10000"/>
          </a:bodyPr>
          <a:lstStyle/>
          <a:p>
            <a:fld id="{F019A740-F4D7-45E7-BE73-B52810E44CB7}" type="slidenum">
              <a:rPr lang="en-US" smtClean="0"/>
              <a:t>10</a:t>
            </a:fld>
            <a:endParaRPr lang="en-US"/>
          </a:p>
        </p:txBody>
      </p:sp>
      <p:pic>
        <p:nvPicPr>
          <p:cNvPr id="2050" name="Picture 2" descr="Image result for movie theater audience">
            <a:extLst>
              <a:ext uri="{FF2B5EF4-FFF2-40B4-BE49-F238E27FC236}">
                <a16:creationId xmlns:a16="http://schemas.microsoft.com/office/drawing/2014/main" id="{CBA291A9-FBEC-4632-ADB3-7ABA492A1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0279" y="2367599"/>
            <a:ext cx="4516989" cy="338774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B27B91FF-EE36-4AEA-B75F-CB230A45BAC3}"/>
              </a:ext>
            </a:extLst>
          </p:cNvPr>
          <p:cNvCxnSpPr>
            <a:endCxn id="2050" idx="2"/>
          </p:cNvCxnSpPr>
          <p:nvPr/>
        </p:nvCxnSpPr>
        <p:spPr>
          <a:xfrm>
            <a:off x="5408773" y="3114828"/>
            <a:ext cx="1" cy="2640513"/>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BAFBA79-456A-4055-A285-0E9917D18766}"/>
              </a:ext>
            </a:extLst>
          </p:cNvPr>
          <p:cNvSpPr txBox="1"/>
          <p:nvPr/>
        </p:nvSpPr>
        <p:spPr>
          <a:xfrm>
            <a:off x="7867752" y="3689521"/>
            <a:ext cx="2900946" cy="923330"/>
          </a:xfrm>
          <a:prstGeom prst="rect">
            <a:avLst/>
          </a:prstGeom>
          <a:noFill/>
        </p:spPr>
        <p:txBody>
          <a:bodyPr wrap="square" rtlCol="0">
            <a:spAutoFit/>
          </a:bodyPr>
          <a:lstStyle/>
          <a:p>
            <a:r>
              <a:rPr lang="en-US" dirty="0"/>
              <a:t>Differences between left-and right side in movie theater. Due to chance??</a:t>
            </a:r>
          </a:p>
        </p:txBody>
      </p:sp>
    </p:spTree>
    <p:extLst>
      <p:ext uri="{BB962C8B-B14F-4D97-AF65-F5344CB8AC3E}">
        <p14:creationId xmlns:p14="http://schemas.microsoft.com/office/powerpoint/2010/main" val="2897034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E29C9-9A51-4F38-955F-10B6ED6C018D}"/>
              </a:ext>
            </a:extLst>
          </p:cNvPr>
          <p:cNvSpPr>
            <a:spLocks noGrp="1"/>
          </p:cNvSpPr>
          <p:nvPr>
            <p:ph type="title"/>
          </p:nvPr>
        </p:nvSpPr>
        <p:spPr/>
        <p:txBody>
          <a:bodyPr>
            <a:normAutofit fontScale="90000"/>
          </a:bodyPr>
          <a:lstStyle/>
          <a:p>
            <a:r>
              <a:rPr lang="en-US" dirty="0"/>
              <a:t>Example: Diffusion of Responsibility (</a:t>
            </a:r>
            <a:r>
              <a:rPr lang="en-US" dirty="0" err="1"/>
              <a:t>Darly</a:t>
            </a:r>
            <a:r>
              <a:rPr lang="en-US" dirty="0"/>
              <a:t> &amp; </a:t>
            </a:r>
            <a:r>
              <a:rPr lang="en-US" dirty="0" err="1"/>
              <a:t>Latané</a:t>
            </a:r>
            <a:r>
              <a:rPr lang="en-US" dirty="0"/>
              <a:t>, 1968)</a:t>
            </a:r>
          </a:p>
        </p:txBody>
      </p:sp>
      <p:sp>
        <p:nvSpPr>
          <p:cNvPr id="3" name="Content Placeholder 2">
            <a:extLst>
              <a:ext uri="{FF2B5EF4-FFF2-40B4-BE49-F238E27FC236}">
                <a16:creationId xmlns:a16="http://schemas.microsoft.com/office/drawing/2014/main" id="{76FC10E5-E6AA-46FC-AB68-62214AEB833F}"/>
              </a:ext>
            </a:extLst>
          </p:cNvPr>
          <p:cNvSpPr>
            <a:spLocks noGrp="1"/>
          </p:cNvSpPr>
          <p:nvPr>
            <p:ph idx="1"/>
          </p:nvPr>
        </p:nvSpPr>
        <p:spPr/>
        <p:txBody>
          <a:bodyPr/>
          <a:lstStyle/>
          <a:p>
            <a:r>
              <a:rPr lang="en-US" dirty="0"/>
              <a:t>More witnesses at an accident/crime, less likely anyone is to help the victim (diffusion of responsibility).</a:t>
            </a:r>
          </a:p>
          <a:p>
            <a:r>
              <a:rPr lang="en-US" dirty="0"/>
              <a:t>Similar to case of Kitty Genovese</a:t>
            </a:r>
          </a:p>
          <a:p>
            <a:r>
              <a:rPr lang="en-US" dirty="0"/>
              <a:t>Researchers tested this claim.</a:t>
            </a:r>
          </a:p>
          <a:p>
            <a:pPr lvl="1"/>
            <a:r>
              <a:rPr lang="en-US" dirty="0"/>
              <a:t>Subjects isolated in a room and would discuss university life with other students through an intercom system.</a:t>
            </a:r>
          </a:p>
          <a:p>
            <a:pPr lvl="1"/>
            <a:r>
              <a:rPr lang="en-US" dirty="0"/>
              <a:t>A confederate would have a fake seizure and cry out for help</a:t>
            </a:r>
          </a:p>
          <a:p>
            <a:r>
              <a:rPr lang="en-US" dirty="0"/>
              <a:t>Only difference was group size</a:t>
            </a:r>
          </a:p>
          <a:p>
            <a:pPr lvl="1"/>
            <a:r>
              <a:rPr lang="en-US" dirty="0"/>
              <a:t>Results: 85% (just victim), 62% (two people), 31% (five people) likelihood of getting help.</a:t>
            </a:r>
          </a:p>
          <a:p>
            <a:pPr lvl="2"/>
            <a:endParaRPr lang="en-US" dirty="0"/>
          </a:p>
        </p:txBody>
      </p:sp>
      <p:sp>
        <p:nvSpPr>
          <p:cNvPr id="4" name="Slide Number Placeholder 3">
            <a:extLst>
              <a:ext uri="{FF2B5EF4-FFF2-40B4-BE49-F238E27FC236}">
                <a16:creationId xmlns:a16="http://schemas.microsoft.com/office/drawing/2014/main" id="{1CF04033-E02B-4642-BDB6-0267D508747F}"/>
              </a:ext>
            </a:extLst>
          </p:cNvPr>
          <p:cNvSpPr>
            <a:spLocks noGrp="1"/>
          </p:cNvSpPr>
          <p:nvPr>
            <p:ph type="sldNum" sz="quarter" idx="12"/>
          </p:nvPr>
        </p:nvSpPr>
        <p:spPr/>
        <p:txBody>
          <a:bodyPr>
            <a:normAutofit lnSpcReduction="10000"/>
          </a:bodyPr>
          <a:lstStyle/>
          <a:p>
            <a:fld id="{F019A740-F4D7-45E7-BE73-B52810E44CB7}" type="slidenum">
              <a:rPr lang="en-US" smtClean="0"/>
              <a:t>2</a:t>
            </a:fld>
            <a:endParaRPr lang="en-US"/>
          </a:p>
        </p:txBody>
      </p:sp>
    </p:spTree>
    <p:extLst>
      <p:ext uri="{BB962C8B-B14F-4D97-AF65-F5344CB8AC3E}">
        <p14:creationId xmlns:p14="http://schemas.microsoft.com/office/powerpoint/2010/main" val="540207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E5510-177E-40DF-B9D9-30C65D4C003B}"/>
              </a:ext>
            </a:extLst>
          </p:cNvPr>
          <p:cNvSpPr>
            <a:spLocks noGrp="1"/>
          </p:cNvSpPr>
          <p:nvPr>
            <p:ph type="title"/>
          </p:nvPr>
        </p:nvSpPr>
        <p:spPr/>
        <p:txBody>
          <a:bodyPr/>
          <a:lstStyle/>
          <a:p>
            <a:r>
              <a:rPr lang="en-US" dirty="0"/>
              <a:t>Experiments</a:t>
            </a:r>
          </a:p>
        </p:txBody>
      </p:sp>
      <p:sp>
        <p:nvSpPr>
          <p:cNvPr id="3" name="Content Placeholder 2">
            <a:extLst>
              <a:ext uri="{FF2B5EF4-FFF2-40B4-BE49-F238E27FC236}">
                <a16:creationId xmlns:a16="http://schemas.microsoft.com/office/drawing/2014/main" id="{01D33DC0-CA27-4338-885E-34C475E59BF3}"/>
              </a:ext>
            </a:extLst>
          </p:cNvPr>
          <p:cNvSpPr>
            <a:spLocks noGrp="1"/>
          </p:cNvSpPr>
          <p:nvPr>
            <p:ph idx="1"/>
          </p:nvPr>
        </p:nvSpPr>
        <p:spPr/>
        <p:txBody>
          <a:bodyPr>
            <a:normAutofit fontScale="92500"/>
          </a:bodyPr>
          <a:lstStyle/>
          <a:p>
            <a:r>
              <a:rPr lang="en-US" dirty="0"/>
              <a:t>Experiment – A type of study designed to answer specifically the question of whether there is a causal relationship between two variables.</a:t>
            </a:r>
          </a:p>
          <a:p>
            <a:pPr lvl="1"/>
            <a:r>
              <a:rPr lang="en-US" dirty="0"/>
              <a:t>Whether changes in an independent variable causes a change in a dependent variable.</a:t>
            </a:r>
          </a:p>
          <a:p>
            <a:pPr lvl="1"/>
            <a:r>
              <a:rPr lang="en-US" dirty="0"/>
              <a:t>Goal of experimental research strategy is to establish the existence of a cause-and-effect relationship between two variables.</a:t>
            </a:r>
          </a:p>
          <a:p>
            <a:r>
              <a:rPr lang="en-US" dirty="0"/>
              <a:t>Independent variable</a:t>
            </a:r>
          </a:p>
          <a:p>
            <a:pPr lvl="1"/>
            <a:r>
              <a:rPr lang="en-US" dirty="0"/>
              <a:t>The variable the experimenter manipulates (cause)</a:t>
            </a:r>
          </a:p>
          <a:p>
            <a:r>
              <a:rPr lang="en-US" dirty="0"/>
              <a:t>Dependent variable</a:t>
            </a:r>
          </a:p>
          <a:p>
            <a:pPr lvl="1"/>
            <a:r>
              <a:rPr lang="en-US" dirty="0"/>
              <a:t>The variable the experimenter measures (effect).</a:t>
            </a:r>
          </a:p>
          <a:p>
            <a:r>
              <a:rPr lang="en-US" dirty="0"/>
              <a:t>Effects are always on the dependent variable from manipulating an independent variable……. That doesn’t mean there always </a:t>
            </a:r>
            <a:r>
              <a:rPr lang="en-US" i="1" dirty="0"/>
              <a:t>has</a:t>
            </a:r>
            <a:r>
              <a:rPr lang="en-US" dirty="0"/>
              <a:t> to be an effect.</a:t>
            </a:r>
          </a:p>
        </p:txBody>
      </p:sp>
      <p:sp>
        <p:nvSpPr>
          <p:cNvPr id="4" name="Slide Number Placeholder 3">
            <a:extLst>
              <a:ext uri="{FF2B5EF4-FFF2-40B4-BE49-F238E27FC236}">
                <a16:creationId xmlns:a16="http://schemas.microsoft.com/office/drawing/2014/main" id="{DE120D79-9804-472E-82C8-94D3CBDF95DC}"/>
              </a:ext>
            </a:extLst>
          </p:cNvPr>
          <p:cNvSpPr>
            <a:spLocks noGrp="1"/>
          </p:cNvSpPr>
          <p:nvPr>
            <p:ph type="sldNum" sz="quarter" idx="12"/>
          </p:nvPr>
        </p:nvSpPr>
        <p:spPr/>
        <p:txBody>
          <a:bodyPr>
            <a:normAutofit lnSpcReduction="10000"/>
          </a:bodyPr>
          <a:lstStyle/>
          <a:p>
            <a:fld id="{F019A740-F4D7-45E7-BE73-B52810E44CB7}" type="slidenum">
              <a:rPr lang="en-US" smtClean="0"/>
              <a:t>3</a:t>
            </a:fld>
            <a:endParaRPr lang="en-US"/>
          </a:p>
        </p:txBody>
      </p:sp>
    </p:spTree>
    <p:extLst>
      <p:ext uri="{BB962C8B-B14F-4D97-AF65-F5344CB8AC3E}">
        <p14:creationId xmlns:p14="http://schemas.microsoft.com/office/powerpoint/2010/main" val="10920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22A51-F619-45AC-83A7-2EAB86257A7D}"/>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6A963400-943A-4335-8763-9D13A690622B}"/>
              </a:ext>
            </a:extLst>
          </p:cNvPr>
          <p:cNvSpPr>
            <a:spLocks noGrp="1"/>
          </p:cNvSpPr>
          <p:nvPr>
            <p:ph idx="1"/>
          </p:nvPr>
        </p:nvSpPr>
        <p:spPr/>
        <p:txBody>
          <a:bodyPr/>
          <a:lstStyle/>
          <a:p>
            <a:r>
              <a:rPr lang="en-US" dirty="0"/>
              <a:t>A researcher wants to study the effects of taking paper or electronic notes on test performance. Some students are only allowed to take pen and paper notes, and some students are only allowed to take electronic notes on their laptop. Then the researcher measures the difference in test scores between the two groups.</a:t>
            </a:r>
          </a:p>
          <a:p>
            <a:endParaRPr lang="en-US" dirty="0"/>
          </a:p>
          <a:p>
            <a:endParaRPr lang="en-US" dirty="0"/>
          </a:p>
          <a:p>
            <a:r>
              <a:rPr lang="en-US" dirty="0"/>
              <a:t>Independent variable: Type of note taking</a:t>
            </a:r>
          </a:p>
          <a:p>
            <a:r>
              <a:rPr lang="en-US" dirty="0"/>
              <a:t>Levels of IV: 2 levels (paper, electronic)</a:t>
            </a:r>
          </a:p>
          <a:p>
            <a:r>
              <a:rPr lang="en-US" dirty="0"/>
              <a:t>Dependent variable: Test score performance</a:t>
            </a:r>
          </a:p>
        </p:txBody>
      </p:sp>
      <p:sp>
        <p:nvSpPr>
          <p:cNvPr id="4" name="Slide Number Placeholder 3">
            <a:extLst>
              <a:ext uri="{FF2B5EF4-FFF2-40B4-BE49-F238E27FC236}">
                <a16:creationId xmlns:a16="http://schemas.microsoft.com/office/drawing/2014/main" id="{21D5C378-6EF4-4F48-8EE2-116BE8434418}"/>
              </a:ext>
            </a:extLst>
          </p:cNvPr>
          <p:cNvSpPr>
            <a:spLocks noGrp="1"/>
          </p:cNvSpPr>
          <p:nvPr>
            <p:ph type="sldNum" sz="quarter" idx="12"/>
          </p:nvPr>
        </p:nvSpPr>
        <p:spPr/>
        <p:txBody>
          <a:bodyPr>
            <a:normAutofit lnSpcReduction="10000"/>
          </a:bodyPr>
          <a:lstStyle/>
          <a:p>
            <a:fld id="{F019A740-F4D7-45E7-BE73-B52810E44CB7}" type="slidenum">
              <a:rPr lang="en-US" smtClean="0"/>
              <a:t>4</a:t>
            </a:fld>
            <a:endParaRPr lang="en-US"/>
          </a:p>
        </p:txBody>
      </p:sp>
    </p:spTree>
    <p:extLst>
      <p:ext uri="{BB962C8B-B14F-4D97-AF65-F5344CB8AC3E}">
        <p14:creationId xmlns:p14="http://schemas.microsoft.com/office/powerpoint/2010/main" val="4199723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22A51-F619-45AC-83A7-2EAB86257A7D}"/>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6A963400-943A-4335-8763-9D13A690622B}"/>
              </a:ext>
            </a:extLst>
          </p:cNvPr>
          <p:cNvSpPr>
            <a:spLocks noGrp="1"/>
          </p:cNvSpPr>
          <p:nvPr>
            <p:ph idx="1"/>
          </p:nvPr>
        </p:nvSpPr>
        <p:spPr/>
        <p:txBody>
          <a:bodyPr/>
          <a:lstStyle/>
          <a:p>
            <a:r>
              <a:rPr lang="en-US" dirty="0"/>
              <a:t>A researcher wants to measure the efficiency of sleep in adolescents. They hypothesized that calm, soothing noises would help sleep quality. So they had kids either sleep with a radio playing over night or sleep in silence. The results from this experiment was that kids who had the radio playing woke up fewer times throughout the night compared to the kids who slept in silence.</a:t>
            </a:r>
          </a:p>
          <a:p>
            <a:endParaRPr lang="en-US" dirty="0"/>
          </a:p>
          <a:p>
            <a:r>
              <a:rPr lang="en-US" dirty="0"/>
              <a:t>Independent variable: Presence of auditory sleep aids</a:t>
            </a:r>
          </a:p>
          <a:p>
            <a:r>
              <a:rPr lang="en-US" dirty="0"/>
              <a:t>Levels of IV: 2 levels (sleep aid/no sleep aid)</a:t>
            </a:r>
          </a:p>
          <a:p>
            <a:r>
              <a:rPr lang="en-US" dirty="0"/>
              <a:t>Dependent variable: Number of times kids wake up during the night</a:t>
            </a:r>
          </a:p>
        </p:txBody>
      </p:sp>
      <p:sp>
        <p:nvSpPr>
          <p:cNvPr id="4" name="Slide Number Placeholder 3">
            <a:extLst>
              <a:ext uri="{FF2B5EF4-FFF2-40B4-BE49-F238E27FC236}">
                <a16:creationId xmlns:a16="http://schemas.microsoft.com/office/drawing/2014/main" id="{21D5C378-6EF4-4F48-8EE2-116BE8434418}"/>
              </a:ext>
            </a:extLst>
          </p:cNvPr>
          <p:cNvSpPr>
            <a:spLocks noGrp="1"/>
          </p:cNvSpPr>
          <p:nvPr>
            <p:ph type="sldNum" sz="quarter" idx="12"/>
          </p:nvPr>
        </p:nvSpPr>
        <p:spPr/>
        <p:txBody>
          <a:bodyPr>
            <a:normAutofit lnSpcReduction="10000"/>
          </a:bodyPr>
          <a:lstStyle/>
          <a:p>
            <a:fld id="{F019A740-F4D7-45E7-BE73-B52810E44CB7}" type="slidenum">
              <a:rPr lang="en-US" smtClean="0"/>
              <a:t>5</a:t>
            </a:fld>
            <a:endParaRPr lang="en-US"/>
          </a:p>
        </p:txBody>
      </p:sp>
    </p:spTree>
    <p:extLst>
      <p:ext uri="{BB962C8B-B14F-4D97-AF65-F5344CB8AC3E}">
        <p14:creationId xmlns:p14="http://schemas.microsoft.com/office/powerpoint/2010/main" val="340324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0A263-5EB6-4B0C-A101-A24AB1229DF1}"/>
              </a:ext>
            </a:extLst>
          </p:cNvPr>
          <p:cNvSpPr>
            <a:spLocks noGrp="1"/>
          </p:cNvSpPr>
          <p:nvPr>
            <p:ph type="title"/>
          </p:nvPr>
        </p:nvSpPr>
        <p:spPr/>
        <p:txBody>
          <a:bodyPr/>
          <a:lstStyle/>
          <a:p>
            <a:r>
              <a:rPr lang="en-US" dirty="0"/>
              <a:t>True vs. quasi experiments</a:t>
            </a:r>
          </a:p>
        </p:txBody>
      </p:sp>
      <p:sp>
        <p:nvSpPr>
          <p:cNvPr id="3" name="Content Placeholder 2">
            <a:extLst>
              <a:ext uri="{FF2B5EF4-FFF2-40B4-BE49-F238E27FC236}">
                <a16:creationId xmlns:a16="http://schemas.microsoft.com/office/drawing/2014/main" id="{B962DAF6-DFB2-4D35-90B4-90FE26BF954E}"/>
              </a:ext>
            </a:extLst>
          </p:cNvPr>
          <p:cNvSpPr>
            <a:spLocks noGrp="1"/>
          </p:cNvSpPr>
          <p:nvPr>
            <p:ph idx="1"/>
          </p:nvPr>
        </p:nvSpPr>
        <p:spPr/>
        <p:txBody>
          <a:bodyPr/>
          <a:lstStyle/>
          <a:p>
            <a:r>
              <a:rPr lang="en-US" dirty="0"/>
              <a:t>True manipulation = active intervention</a:t>
            </a:r>
          </a:p>
          <a:p>
            <a:pPr lvl="1"/>
            <a:r>
              <a:rPr lang="en-US" dirty="0"/>
              <a:t>You create the groups, and you place people in those separate groups.</a:t>
            </a:r>
          </a:p>
          <a:p>
            <a:r>
              <a:rPr lang="en-US" dirty="0"/>
              <a:t>Comparing groups of people who already differ on a dimension is NOT the same thing as manipulating a variable. </a:t>
            </a:r>
          </a:p>
          <a:p>
            <a:pPr lvl="1"/>
            <a:r>
              <a:rPr lang="en-US" dirty="0"/>
              <a:t>Handedness as an IV – not true manipulation</a:t>
            </a:r>
          </a:p>
        </p:txBody>
      </p:sp>
      <p:sp>
        <p:nvSpPr>
          <p:cNvPr id="4" name="Slide Number Placeholder 3">
            <a:extLst>
              <a:ext uri="{FF2B5EF4-FFF2-40B4-BE49-F238E27FC236}">
                <a16:creationId xmlns:a16="http://schemas.microsoft.com/office/drawing/2014/main" id="{D729F5BB-1E21-4703-9916-A9944365C3BB}"/>
              </a:ext>
            </a:extLst>
          </p:cNvPr>
          <p:cNvSpPr>
            <a:spLocks noGrp="1"/>
          </p:cNvSpPr>
          <p:nvPr>
            <p:ph type="sldNum" sz="quarter" idx="12"/>
          </p:nvPr>
        </p:nvSpPr>
        <p:spPr/>
        <p:txBody>
          <a:bodyPr>
            <a:normAutofit lnSpcReduction="10000"/>
          </a:bodyPr>
          <a:lstStyle/>
          <a:p>
            <a:fld id="{F019A740-F4D7-45E7-BE73-B52810E44CB7}" type="slidenum">
              <a:rPr lang="en-US" smtClean="0"/>
              <a:t>6</a:t>
            </a:fld>
            <a:endParaRPr lang="en-US"/>
          </a:p>
        </p:txBody>
      </p:sp>
    </p:spTree>
    <p:extLst>
      <p:ext uri="{BB962C8B-B14F-4D97-AF65-F5344CB8AC3E}">
        <p14:creationId xmlns:p14="http://schemas.microsoft.com/office/powerpoint/2010/main" val="1790635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B5FF0-1E0C-4B1C-9FA8-EDEE04C6D88A}"/>
              </a:ext>
            </a:extLst>
          </p:cNvPr>
          <p:cNvSpPr>
            <a:spLocks noGrp="1"/>
          </p:cNvSpPr>
          <p:nvPr>
            <p:ph type="title"/>
          </p:nvPr>
        </p:nvSpPr>
        <p:spPr/>
        <p:txBody>
          <a:bodyPr/>
          <a:lstStyle/>
          <a:p>
            <a:r>
              <a:rPr lang="en-US" dirty="0"/>
              <a:t>Controlling for extraneous factors</a:t>
            </a:r>
          </a:p>
        </p:txBody>
      </p:sp>
      <p:sp>
        <p:nvSpPr>
          <p:cNvPr id="3" name="Content Placeholder 2">
            <a:extLst>
              <a:ext uri="{FF2B5EF4-FFF2-40B4-BE49-F238E27FC236}">
                <a16:creationId xmlns:a16="http://schemas.microsoft.com/office/drawing/2014/main" id="{1619CCCB-6E98-4727-9540-236890732C23}"/>
              </a:ext>
            </a:extLst>
          </p:cNvPr>
          <p:cNvSpPr>
            <a:spLocks noGrp="1"/>
          </p:cNvSpPr>
          <p:nvPr>
            <p:ph idx="1"/>
          </p:nvPr>
        </p:nvSpPr>
        <p:spPr/>
        <p:txBody>
          <a:bodyPr>
            <a:normAutofit fontScale="92500" lnSpcReduction="10000"/>
          </a:bodyPr>
          <a:lstStyle/>
          <a:p>
            <a:r>
              <a:rPr lang="en-US" dirty="0"/>
              <a:t>Worker productivity.                               VS.</a:t>
            </a:r>
          </a:p>
          <a:p>
            <a:endParaRPr lang="en-US" dirty="0"/>
          </a:p>
          <a:p>
            <a:pPr marL="0" indent="0">
              <a:buNone/>
            </a:pPr>
            <a:r>
              <a:rPr lang="en-US" dirty="0"/>
              <a:t>                                               </a:t>
            </a:r>
            <a:r>
              <a:rPr lang="en-US" sz="2800" dirty="0"/>
              <a:t>“          “         “             “</a:t>
            </a:r>
          </a:p>
          <a:p>
            <a:r>
              <a:rPr lang="en-US" sz="1800" dirty="0"/>
              <a:t>In the light condition, there’s a noise that’s present from the light, and in the no light condition, that noise isn’t there.</a:t>
            </a:r>
          </a:p>
          <a:p>
            <a:r>
              <a:rPr lang="en-US" sz="1800" dirty="0"/>
              <a:t>Is the worker productivity due to the light condition, or because of this other variable of noise that wasn’t controlled for?</a:t>
            </a:r>
          </a:p>
          <a:p>
            <a:r>
              <a:rPr lang="en-US" sz="1800" dirty="0"/>
              <a:t>Confounding variable – an extraneous variable (variable other than the IV or DV) that systematically varies along with the variables under investigation and therefore provides an alternative explanation for the results. </a:t>
            </a:r>
          </a:p>
          <a:p>
            <a:r>
              <a:rPr lang="en-US" sz="1800" dirty="0"/>
              <a:t>Extraneous variable – could affect your DV, but does not systematically change across conditions.</a:t>
            </a:r>
            <a:endParaRPr lang="en-US" sz="2400" dirty="0"/>
          </a:p>
        </p:txBody>
      </p:sp>
      <p:sp>
        <p:nvSpPr>
          <p:cNvPr id="4" name="Slide Number Placeholder 3">
            <a:extLst>
              <a:ext uri="{FF2B5EF4-FFF2-40B4-BE49-F238E27FC236}">
                <a16:creationId xmlns:a16="http://schemas.microsoft.com/office/drawing/2014/main" id="{BD14555A-BC03-41B0-B89C-D6908E93487A}"/>
              </a:ext>
            </a:extLst>
          </p:cNvPr>
          <p:cNvSpPr>
            <a:spLocks noGrp="1"/>
          </p:cNvSpPr>
          <p:nvPr>
            <p:ph type="sldNum" sz="quarter" idx="12"/>
          </p:nvPr>
        </p:nvSpPr>
        <p:spPr/>
        <p:txBody>
          <a:bodyPr>
            <a:normAutofit lnSpcReduction="10000"/>
          </a:bodyPr>
          <a:lstStyle/>
          <a:p>
            <a:fld id="{F019A740-F4D7-45E7-BE73-B52810E44CB7}" type="slidenum">
              <a:rPr lang="en-US" smtClean="0"/>
              <a:t>7</a:t>
            </a:fld>
            <a:endParaRPr lang="en-US"/>
          </a:p>
        </p:txBody>
      </p:sp>
      <p:sp>
        <p:nvSpPr>
          <p:cNvPr id="5" name="Sun 4">
            <a:extLst>
              <a:ext uri="{FF2B5EF4-FFF2-40B4-BE49-F238E27FC236}">
                <a16:creationId xmlns:a16="http://schemas.microsoft.com/office/drawing/2014/main" id="{83578BFB-9AEC-40B1-BD87-AF1D7E2C0ACC}"/>
              </a:ext>
            </a:extLst>
          </p:cNvPr>
          <p:cNvSpPr/>
          <p:nvPr/>
        </p:nvSpPr>
        <p:spPr>
          <a:xfrm>
            <a:off x="4762704" y="1491401"/>
            <a:ext cx="1114884" cy="929070"/>
          </a:xfrm>
          <a:prstGeom prst="su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loud 5">
            <a:extLst>
              <a:ext uri="{FF2B5EF4-FFF2-40B4-BE49-F238E27FC236}">
                <a16:creationId xmlns:a16="http://schemas.microsoft.com/office/drawing/2014/main" id="{F12149B5-3ABF-49EC-9F5F-A8D13EB8CB56}"/>
              </a:ext>
            </a:extLst>
          </p:cNvPr>
          <p:cNvSpPr/>
          <p:nvPr/>
        </p:nvSpPr>
        <p:spPr>
          <a:xfrm>
            <a:off x="7016919" y="1635651"/>
            <a:ext cx="1114884" cy="738365"/>
          </a:xfrm>
          <a:prstGeom prst="cloud">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F7432FF4-5639-421D-8B24-3E95B6104D02}"/>
              </a:ext>
            </a:extLst>
          </p:cNvPr>
          <p:cNvSpPr/>
          <p:nvPr/>
        </p:nvSpPr>
        <p:spPr>
          <a:xfrm>
            <a:off x="4938738" y="3051260"/>
            <a:ext cx="249382" cy="190704"/>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Arc 7">
            <a:extLst>
              <a:ext uri="{FF2B5EF4-FFF2-40B4-BE49-F238E27FC236}">
                <a16:creationId xmlns:a16="http://schemas.microsoft.com/office/drawing/2014/main" id="{85E512AE-D08F-4E0D-BF0E-E66898530A68}"/>
              </a:ext>
            </a:extLst>
          </p:cNvPr>
          <p:cNvSpPr/>
          <p:nvPr/>
        </p:nvSpPr>
        <p:spPr>
          <a:xfrm>
            <a:off x="4919993" y="2929013"/>
            <a:ext cx="375703" cy="32028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a:extLst>
              <a:ext uri="{FF2B5EF4-FFF2-40B4-BE49-F238E27FC236}">
                <a16:creationId xmlns:a16="http://schemas.microsoft.com/office/drawing/2014/main" id="{29FE276F-009F-4DE2-8483-9F5629D0DF99}"/>
              </a:ext>
            </a:extLst>
          </p:cNvPr>
          <p:cNvSpPr/>
          <p:nvPr/>
        </p:nvSpPr>
        <p:spPr>
          <a:xfrm rot="21156630">
            <a:off x="4962169" y="2815935"/>
            <a:ext cx="451903" cy="470648"/>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Arc 9">
            <a:extLst>
              <a:ext uri="{FF2B5EF4-FFF2-40B4-BE49-F238E27FC236}">
                <a16:creationId xmlns:a16="http://schemas.microsoft.com/office/drawing/2014/main" id="{D2FE036B-6DCA-4203-AD30-5285E68B738C}"/>
              </a:ext>
            </a:extLst>
          </p:cNvPr>
          <p:cNvSpPr/>
          <p:nvPr/>
        </p:nvSpPr>
        <p:spPr>
          <a:xfrm rot="21156630">
            <a:off x="4905644" y="2714515"/>
            <a:ext cx="619095" cy="581337"/>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69629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B5FF0-1E0C-4B1C-9FA8-EDEE04C6D88A}"/>
              </a:ext>
            </a:extLst>
          </p:cNvPr>
          <p:cNvSpPr>
            <a:spLocks noGrp="1"/>
          </p:cNvSpPr>
          <p:nvPr>
            <p:ph type="title"/>
          </p:nvPr>
        </p:nvSpPr>
        <p:spPr>
          <a:xfrm>
            <a:off x="729134" y="-573012"/>
            <a:ext cx="9692640" cy="1397124"/>
          </a:xfrm>
        </p:spPr>
        <p:txBody>
          <a:bodyPr/>
          <a:lstStyle/>
          <a:p>
            <a:r>
              <a:rPr lang="en-US" dirty="0"/>
              <a:t>The Case of Clever Hans</a:t>
            </a:r>
          </a:p>
        </p:txBody>
      </p:sp>
      <p:sp>
        <p:nvSpPr>
          <p:cNvPr id="3" name="Content Placeholder 2">
            <a:extLst>
              <a:ext uri="{FF2B5EF4-FFF2-40B4-BE49-F238E27FC236}">
                <a16:creationId xmlns:a16="http://schemas.microsoft.com/office/drawing/2014/main" id="{1619CCCB-6E98-4727-9540-236890732C23}"/>
              </a:ext>
            </a:extLst>
          </p:cNvPr>
          <p:cNvSpPr>
            <a:spLocks noGrp="1"/>
          </p:cNvSpPr>
          <p:nvPr>
            <p:ph idx="1"/>
          </p:nvPr>
        </p:nvSpPr>
        <p:spPr>
          <a:xfrm>
            <a:off x="596348" y="2506663"/>
            <a:ext cx="2488758" cy="4351337"/>
          </a:xfrm>
        </p:spPr>
        <p:txBody>
          <a:bodyPr/>
          <a:lstStyle/>
          <a:p>
            <a:pPr marL="0" indent="0">
              <a:buNone/>
            </a:pPr>
            <a:r>
              <a:rPr lang="en-US" sz="2400" dirty="0"/>
              <a:t>The mathematical horse. </a:t>
            </a:r>
          </a:p>
          <a:p>
            <a:pPr marL="0" indent="0">
              <a:buNone/>
            </a:pPr>
            <a:r>
              <a:rPr lang="en-US" sz="2400" dirty="0"/>
              <a:t>Could solve addition/ subtraction/ multiplication problems.</a:t>
            </a:r>
          </a:p>
          <a:p>
            <a:pPr marL="0" indent="0">
              <a:buNone/>
            </a:pPr>
            <a:endParaRPr lang="en-US" sz="2400" dirty="0"/>
          </a:p>
          <a:p>
            <a:pPr marL="0" indent="0">
              <a:buNone/>
            </a:pPr>
            <a:r>
              <a:rPr lang="en-US" sz="2400" dirty="0"/>
              <a:t>How?</a:t>
            </a:r>
          </a:p>
        </p:txBody>
      </p:sp>
      <p:sp>
        <p:nvSpPr>
          <p:cNvPr id="4" name="Slide Number Placeholder 3">
            <a:extLst>
              <a:ext uri="{FF2B5EF4-FFF2-40B4-BE49-F238E27FC236}">
                <a16:creationId xmlns:a16="http://schemas.microsoft.com/office/drawing/2014/main" id="{BD14555A-BC03-41B0-B89C-D6908E93487A}"/>
              </a:ext>
            </a:extLst>
          </p:cNvPr>
          <p:cNvSpPr>
            <a:spLocks noGrp="1"/>
          </p:cNvSpPr>
          <p:nvPr>
            <p:ph type="sldNum" sz="quarter" idx="12"/>
          </p:nvPr>
        </p:nvSpPr>
        <p:spPr/>
        <p:txBody>
          <a:bodyPr>
            <a:normAutofit lnSpcReduction="10000"/>
          </a:bodyPr>
          <a:lstStyle/>
          <a:p>
            <a:fld id="{F019A740-F4D7-45E7-BE73-B52810E44CB7}" type="slidenum">
              <a:rPr lang="en-US" smtClean="0"/>
              <a:t>8</a:t>
            </a:fld>
            <a:endParaRPr lang="en-US"/>
          </a:p>
        </p:txBody>
      </p:sp>
      <p:pic>
        <p:nvPicPr>
          <p:cNvPr id="1026" name="Picture 2" descr="Related image">
            <a:extLst>
              <a:ext uri="{FF2B5EF4-FFF2-40B4-BE49-F238E27FC236}">
                <a16:creationId xmlns:a16="http://schemas.microsoft.com/office/drawing/2014/main" id="{6E441449-A876-4043-B8C0-1C122233E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1940" y="2049836"/>
            <a:ext cx="7924424" cy="4682614"/>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B47A08F3-D267-4D7F-BC4B-9BCBBFD0ADA0}"/>
              </a:ext>
            </a:extLst>
          </p:cNvPr>
          <p:cNvSpPr txBox="1">
            <a:spLocks/>
          </p:cNvSpPr>
          <p:nvPr/>
        </p:nvSpPr>
        <p:spPr>
          <a:xfrm>
            <a:off x="1138360" y="957485"/>
            <a:ext cx="9692639" cy="942878"/>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Font typeface="Arial" pitchFamily="34" charset="0"/>
              <a:buNone/>
            </a:pPr>
            <a:r>
              <a:rPr lang="en-US" sz="2400" dirty="0"/>
              <a:t>“This thinking horse is going to give men of science a great deal to think about for a long time to come” (Fernald, 1984).</a:t>
            </a:r>
          </a:p>
        </p:txBody>
      </p:sp>
    </p:spTree>
    <p:extLst>
      <p:ext uri="{BB962C8B-B14F-4D97-AF65-F5344CB8AC3E}">
        <p14:creationId xmlns:p14="http://schemas.microsoft.com/office/powerpoint/2010/main" val="546204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3293-610B-4C69-93BE-275F6951DDB3}"/>
              </a:ext>
            </a:extLst>
          </p:cNvPr>
          <p:cNvSpPr>
            <a:spLocks noGrp="1"/>
          </p:cNvSpPr>
          <p:nvPr>
            <p:ph type="title"/>
          </p:nvPr>
        </p:nvSpPr>
        <p:spPr>
          <a:xfrm>
            <a:off x="640862" y="-346371"/>
            <a:ext cx="10214581" cy="1397124"/>
          </a:xfrm>
        </p:spPr>
        <p:txBody>
          <a:bodyPr/>
          <a:lstStyle/>
          <a:p>
            <a:r>
              <a:rPr lang="en-US" dirty="0"/>
              <a:t>Review: 4 Elements of Experiments</a:t>
            </a:r>
          </a:p>
        </p:txBody>
      </p:sp>
      <p:sp>
        <p:nvSpPr>
          <p:cNvPr id="3" name="Content Placeholder 2">
            <a:extLst>
              <a:ext uri="{FF2B5EF4-FFF2-40B4-BE49-F238E27FC236}">
                <a16:creationId xmlns:a16="http://schemas.microsoft.com/office/drawing/2014/main" id="{F2792889-8919-498A-91C4-70BC4E318939}"/>
              </a:ext>
            </a:extLst>
          </p:cNvPr>
          <p:cNvSpPr>
            <a:spLocks noGrp="1"/>
          </p:cNvSpPr>
          <p:nvPr>
            <p:ph idx="1"/>
          </p:nvPr>
        </p:nvSpPr>
        <p:spPr>
          <a:xfrm>
            <a:off x="1261872" y="5763216"/>
            <a:ext cx="8595360" cy="1091302"/>
          </a:xfrm>
        </p:spPr>
        <p:txBody>
          <a:bodyPr>
            <a:normAutofit/>
          </a:bodyPr>
          <a:lstStyle/>
          <a:p>
            <a:pPr marL="0" indent="0">
              <a:buNone/>
            </a:pPr>
            <a:r>
              <a:rPr lang="en-US" dirty="0"/>
              <a:t>P.S. Strive for parsimony!</a:t>
            </a:r>
          </a:p>
          <a:p>
            <a:pPr lvl="1"/>
            <a:r>
              <a:rPr lang="en-US" dirty="0"/>
              <a:t>Keep design as simple as possible while still trying to explain as much as possible. </a:t>
            </a:r>
          </a:p>
        </p:txBody>
      </p:sp>
      <p:sp>
        <p:nvSpPr>
          <p:cNvPr id="4" name="Slide Number Placeholder 3">
            <a:extLst>
              <a:ext uri="{FF2B5EF4-FFF2-40B4-BE49-F238E27FC236}">
                <a16:creationId xmlns:a16="http://schemas.microsoft.com/office/drawing/2014/main" id="{E0ECD71C-7C0F-4D39-A918-AE49F84E5D07}"/>
              </a:ext>
            </a:extLst>
          </p:cNvPr>
          <p:cNvSpPr>
            <a:spLocks noGrp="1"/>
          </p:cNvSpPr>
          <p:nvPr>
            <p:ph type="sldNum" sz="quarter" idx="12"/>
          </p:nvPr>
        </p:nvSpPr>
        <p:spPr/>
        <p:txBody>
          <a:bodyPr>
            <a:normAutofit lnSpcReduction="10000"/>
          </a:bodyPr>
          <a:lstStyle/>
          <a:p>
            <a:fld id="{F019A740-F4D7-45E7-BE73-B52810E44CB7}" type="slidenum">
              <a:rPr lang="en-US" smtClean="0"/>
              <a:t>9</a:t>
            </a:fld>
            <a:endParaRPr lang="en-US"/>
          </a:p>
        </p:txBody>
      </p:sp>
      <p:sp>
        <p:nvSpPr>
          <p:cNvPr id="7" name="Rectangle 6">
            <a:extLst>
              <a:ext uri="{FF2B5EF4-FFF2-40B4-BE49-F238E27FC236}">
                <a16:creationId xmlns:a16="http://schemas.microsoft.com/office/drawing/2014/main" id="{4AEAD0E4-DFE2-4287-A1E3-C5702886E300}"/>
              </a:ext>
            </a:extLst>
          </p:cNvPr>
          <p:cNvSpPr/>
          <p:nvPr/>
        </p:nvSpPr>
        <p:spPr>
          <a:xfrm>
            <a:off x="1985274" y="2572549"/>
            <a:ext cx="1339816" cy="182391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7CC035A-2556-41BF-BF50-7CCC87774B4E}"/>
              </a:ext>
            </a:extLst>
          </p:cNvPr>
          <p:cNvSpPr/>
          <p:nvPr/>
        </p:nvSpPr>
        <p:spPr>
          <a:xfrm>
            <a:off x="7575176" y="2572549"/>
            <a:ext cx="1339816" cy="182391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9AEF146-9F61-4B4C-9FA8-C4FA1DA41674}"/>
              </a:ext>
            </a:extLst>
          </p:cNvPr>
          <p:cNvSpPr txBox="1"/>
          <p:nvPr/>
        </p:nvSpPr>
        <p:spPr>
          <a:xfrm>
            <a:off x="3994999" y="1286028"/>
            <a:ext cx="3295752" cy="646331"/>
          </a:xfrm>
          <a:prstGeom prst="rect">
            <a:avLst/>
          </a:prstGeom>
          <a:noFill/>
        </p:spPr>
        <p:txBody>
          <a:bodyPr wrap="square" rtlCol="0">
            <a:spAutoFit/>
          </a:bodyPr>
          <a:lstStyle/>
          <a:p>
            <a:r>
              <a:rPr lang="en-US" dirty="0"/>
              <a:t>Manipulate one variable to create 2 different conditions</a:t>
            </a:r>
          </a:p>
        </p:txBody>
      </p:sp>
      <p:sp>
        <p:nvSpPr>
          <p:cNvPr id="10" name="Arrow: Curved Right 9">
            <a:extLst>
              <a:ext uri="{FF2B5EF4-FFF2-40B4-BE49-F238E27FC236}">
                <a16:creationId xmlns:a16="http://schemas.microsoft.com/office/drawing/2014/main" id="{7EBD9DF3-0654-4DB0-8E77-ECE91AE8F12A}"/>
              </a:ext>
            </a:extLst>
          </p:cNvPr>
          <p:cNvSpPr/>
          <p:nvPr/>
        </p:nvSpPr>
        <p:spPr>
          <a:xfrm rot="2856095">
            <a:off x="2593626" y="829788"/>
            <a:ext cx="818847" cy="173250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row: Curved Right 10">
            <a:extLst>
              <a:ext uri="{FF2B5EF4-FFF2-40B4-BE49-F238E27FC236}">
                <a16:creationId xmlns:a16="http://schemas.microsoft.com/office/drawing/2014/main" id="{481C0D6B-0D0B-4555-BDF5-484BFD897534}"/>
              </a:ext>
            </a:extLst>
          </p:cNvPr>
          <p:cNvSpPr/>
          <p:nvPr/>
        </p:nvSpPr>
        <p:spPr>
          <a:xfrm rot="6683508">
            <a:off x="2745391" y="4288445"/>
            <a:ext cx="818847" cy="1732501"/>
          </a:xfrm>
          <a:prstGeom prst="curvedRightArrow">
            <a:avLst/>
          </a:prstGeom>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3FDCBD1D-EDA8-498C-A102-AEA6893FAA62}"/>
              </a:ext>
            </a:extLst>
          </p:cNvPr>
          <p:cNvSpPr txBox="1"/>
          <p:nvPr/>
        </p:nvSpPr>
        <p:spPr>
          <a:xfrm>
            <a:off x="1931893" y="2601287"/>
            <a:ext cx="1446578" cy="369332"/>
          </a:xfrm>
          <a:prstGeom prst="rect">
            <a:avLst/>
          </a:prstGeom>
          <a:noFill/>
        </p:spPr>
        <p:txBody>
          <a:bodyPr wrap="square" rtlCol="0">
            <a:spAutoFit/>
          </a:bodyPr>
          <a:lstStyle/>
          <a:p>
            <a:r>
              <a:rPr lang="en-US" dirty="0"/>
              <a:t>Condition A</a:t>
            </a:r>
          </a:p>
        </p:txBody>
      </p:sp>
      <p:sp>
        <p:nvSpPr>
          <p:cNvPr id="13" name="TextBox 12">
            <a:extLst>
              <a:ext uri="{FF2B5EF4-FFF2-40B4-BE49-F238E27FC236}">
                <a16:creationId xmlns:a16="http://schemas.microsoft.com/office/drawing/2014/main" id="{871C9E55-4DEF-4DC9-82B7-3FC3E84689D1}"/>
              </a:ext>
            </a:extLst>
          </p:cNvPr>
          <p:cNvSpPr txBox="1"/>
          <p:nvPr/>
        </p:nvSpPr>
        <p:spPr>
          <a:xfrm>
            <a:off x="7512015" y="2601287"/>
            <a:ext cx="1519518" cy="369332"/>
          </a:xfrm>
          <a:prstGeom prst="rect">
            <a:avLst/>
          </a:prstGeom>
          <a:noFill/>
        </p:spPr>
        <p:txBody>
          <a:bodyPr wrap="square" rtlCol="0">
            <a:spAutoFit/>
          </a:bodyPr>
          <a:lstStyle/>
          <a:p>
            <a:r>
              <a:rPr lang="en-US" dirty="0"/>
              <a:t>Condition B</a:t>
            </a:r>
          </a:p>
        </p:txBody>
      </p:sp>
      <p:sp>
        <p:nvSpPr>
          <p:cNvPr id="14" name="TextBox 13">
            <a:extLst>
              <a:ext uri="{FF2B5EF4-FFF2-40B4-BE49-F238E27FC236}">
                <a16:creationId xmlns:a16="http://schemas.microsoft.com/office/drawing/2014/main" id="{6F0C49DD-5CBF-4BEA-820F-B86236ADC2F3}"/>
              </a:ext>
            </a:extLst>
          </p:cNvPr>
          <p:cNvSpPr txBox="1"/>
          <p:nvPr/>
        </p:nvSpPr>
        <p:spPr>
          <a:xfrm>
            <a:off x="4658000" y="2854831"/>
            <a:ext cx="2051674" cy="1200329"/>
          </a:xfrm>
          <a:prstGeom prst="rect">
            <a:avLst/>
          </a:prstGeom>
          <a:noFill/>
        </p:spPr>
        <p:txBody>
          <a:bodyPr wrap="square" rtlCol="0">
            <a:spAutoFit/>
          </a:bodyPr>
          <a:lstStyle/>
          <a:p>
            <a:r>
              <a:rPr lang="en-US" dirty="0"/>
              <a:t>Measure a second variable to obtain scores in each condition</a:t>
            </a:r>
          </a:p>
        </p:txBody>
      </p:sp>
      <p:sp>
        <p:nvSpPr>
          <p:cNvPr id="15" name="Arrow: Right 14">
            <a:extLst>
              <a:ext uri="{FF2B5EF4-FFF2-40B4-BE49-F238E27FC236}">
                <a16:creationId xmlns:a16="http://schemas.microsoft.com/office/drawing/2014/main" id="{DA93B06F-DE98-4D4B-98D8-694A50BFD5A4}"/>
              </a:ext>
            </a:extLst>
          </p:cNvPr>
          <p:cNvSpPr/>
          <p:nvPr/>
        </p:nvSpPr>
        <p:spPr>
          <a:xfrm>
            <a:off x="6707434" y="3336231"/>
            <a:ext cx="563961" cy="2517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ADDCA103-47E9-4846-8CEA-592D94CE43A6}"/>
              </a:ext>
            </a:extLst>
          </p:cNvPr>
          <p:cNvSpPr/>
          <p:nvPr/>
        </p:nvSpPr>
        <p:spPr>
          <a:xfrm>
            <a:off x="3726679" y="3336231"/>
            <a:ext cx="563961" cy="251753"/>
          </a:xfrm>
          <a:prstGeom prst="rightArrow">
            <a:avLst/>
          </a:prstGeom>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C7BF34B-F5AA-45B8-86B3-71B78C9B25B2}"/>
              </a:ext>
            </a:extLst>
          </p:cNvPr>
          <p:cNvSpPr txBox="1"/>
          <p:nvPr/>
        </p:nvSpPr>
        <p:spPr>
          <a:xfrm>
            <a:off x="1913352" y="3518851"/>
            <a:ext cx="1446578" cy="369332"/>
          </a:xfrm>
          <a:prstGeom prst="rect">
            <a:avLst/>
          </a:prstGeom>
          <a:noFill/>
        </p:spPr>
        <p:txBody>
          <a:bodyPr wrap="square" rtlCol="0">
            <a:spAutoFit/>
          </a:bodyPr>
          <a:lstStyle/>
          <a:p>
            <a:r>
              <a:rPr lang="en-US" dirty="0"/>
              <a:t>Scores in A</a:t>
            </a:r>
          </a:p>
        </p:txBody>
      </p:sp>
      <p:sp>
        <p:nvSpPr>
          <p:cNvPr id="18" name="TextBox 17">
            <a:extLst>
              <a:ext uri="{FF2B5EF4-FFF2-40B4-BE49-F238E27FC236}">
                <a16:creationId xmlns:a16="http://schemas.microsoft.com/office/drawing/2014/main" id="{C7CD8B22-A4BC-4B5B-994C-58916F5064C5}"/>
              </a:ext>
            </a:extLst>
          </p:cNvPr>
          <p:cNvSpPr txBox="1"/>
          <p:nvPr/>
        </p:nvSpPr>
        <p:spPr>
          <a:xfrm>
            <a:off x="7548485" y="3485163"/>
            <a:ext cx="1446578" cy="369332"/>
          </a:xfrm>
          <a:prstGeom prst="rect">
            <a:avLst/>
          </a:prstGeom>
          <a:noFill/>
        </p:spPr>
        <p:txBody>
          <a:bodyPr wrap="square" rtlCol="0">
            <a:spAutoFit/>
          </a:bodyPr>
          <a:lstStyle/>
          <a:p>
            <a:r>
              <a:rPr lang="en-US" dirty="0"/>
              <a:t>Scores in B</a:t>
            </a:r>
          </a:p>
        </p:txBody>
      </p:sp>
      <p:sp>
        <p:nvSpPr>
          <p:cNvPr id="19" name="TextBox 18">
            <a:extLst>
              <a:ext uri="{FF2B5EF4-FFF2-40B4-BE49-F238E27FC236}">
                <a16:creationId xmlns:a16="http://schemas.microsoft.com/office/drawing/2014/main" id="{A04F87EF-B90C-41B4-A1D8-BAAE0E79B61D}"/>
              </a:ext>
            </a:extLst>
          </p:cNvPr>
          <p:cNvSpPr txBox="1"/>
          <p:nvPr/>
        </p:nvSpPr>
        <p:spPr>
          <a:xfrm>
            <a:off x="4533715" y="4396459"/>
            <a:ext cx="2051674" cy="923330"/>
          </a:xfrm>
          <a:prstGeom prst="rect">
            <a:avLst/>
          </a:prstGeom>
          <a:noFill/>
        </p:spPr>
        <p:txBody>
          <a:bodyPr wrap="square" rtlCol="0">
            <a:spAutoFit/>
          </a:bodyPr>
          <a:lstStyle/>
          <a:p>
            <a:r>
              <a:rPr lang="en-US" dirty="0"/>
              <a:t>Compare scores from Condition A and B</a:t>
            </a:r>
          </a:p>
        </p:txBody>
      </p:sp>
      <p:sp>
        <p:nvSpPr>
          <p:cNvPr id="20" name="Arrow: Curved Right 19">
            <a:extLst>
              <a:ext uri="{FF2B5EF4-FFF2-40B4-BE49-F238E27FC236}">
                <a16:creationId xmlns:a16="http://schemas.microsoft.com/office/drawing/2014/main" id="{3ED62CFA-BAFE-48CC-939A-CA505D013FF6}"/>
              </a:ext>
            </a:extLst>
          </p:cNvPr>
          <p:cNvSpPr/>
          <p:nvPr/>
        </p:nvSpPr>
        <p:spPr>
          <a:xfrm rot="14983125">
            <a:off x="7252473" y="4332801"/>
            <a:ext cx="818847" cy="173250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Arrow: Curved Right 20">
            <a:extLst>
              <a:ext uri="{FF2B5EF4-FFF2-40B4-BE49-F238E27FC236}">
                <a16:creationId xmlns:a16="http://schemas.microsoft.com/office/drawing/2014/main" id="{77CE4320-3CED-4246-AB32-8E81C028C1A5}"/>
              </a:ext>
            </a:extLst>
          </p:cNvPr>
          <p:cNvSpPr/>
          <p:nvPr/>
        </p:nvSpPr>
        <p:spPr>
          <a:xfrm rot="18566582">
            <a:off x="7767332" y="987892"/>
            <a:ext cx="818847" cy="1732501"/>
          </a:xfrm>
          <a:prstGeom prst="curvedRightArrow">
            <a:avLst/>
          </a:prstGeom>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Rectangle 21">
            <a:extLst>
              <a:ext uri="{FF2B5EF4-FFF2-40B4-BE49-F238E27FC236}">
                <a16:creationId xmlns:a16="http://schemas.microsoft.com/office/drawing/2014/main" id="{A96F52EA-634A-4032-9136-41A0CBC69595}"/>
              </a:ext>
            </a:extLst>
          </p:cNvPr>
          <p:cNvSpPr/>
          <p:nvPr/>
        </p:nvSpPr>
        <p:spPr>
          <a:xfrm>
            <a:off x="1276240" y="5753636"/>
            <a:ext cx="8482133"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A02D4ED-5B88-4C01-A374-2EF6C1DFADE5}"/>
              </a:ext>
            </a:extLst>
          </p:cNvPr>
          <p:cNvSpPr/>
          <p:nvPr/>
        </p:nvSpPr>
        <p:spPr>
          <a:xfrm>
            <a:off x="4583427" y="4033274"/>
            <a:ext cx="1911815" cy="4627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6548522"/>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0</TotalTime>
  <Words>726</Words>
  <Application>Microsoft Office PowerPoint</Application>
  <PresentationFormat>Widescreen</PresentationFormat>
  <Paragraphs>82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Schoolbook</vt:lpstr>
      <vt:lpstr>Times New Roman</vt:lpstr>
      <vt:lpstr>Wingdings 2</vt:lpstr>
      <vt:lpstr>View</vt:lpstr>
      <vt:lpstr>Experimental Research Strategy</vt:lpstr>
      <vt:lpstr>Example: Diffusion of Responsibility (Darly &amp; Latané, 1968)</vt:lpstr>
      <vt:lpstr>Experiments</vt:lpstr>
      <vt:lpstr>Examples:</vt:lpstr>
      <vt:lpstr>Examples:</vt:lpstr>
      <vt:lpstr>True vs. quasi experiments</vt:lpstr>
      <vt:lpstr>Controlling for extraneous factors</vt:lpstr>
      <vt:lpstr>The Case of Clever Hans</vt:lpstr>
      <vt:lpstr>Review: 4 Elements of Experiments</vt:lpstr>
      <vt:lpstr>Final Note: Statistical Significance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 3010 - 03 Research Methods in Psychology I Summer 2019 Online University of Missouri</dc:title>
  <dc:creator>Scofield, John</dc:creator>
  <cp:lastModifiedBy>Scofield, John</cp:lastModifiedBy>
  <cp:revision>15</cp:revision>
  <dcterms:created xsi:type="dcterms:W3CDTF">2019-05-21T19:00:11Z</dcterms:created>
  <dcterms:modified xsi:type="dcterms:W3CDTF">2019-06-16T18:55:22Z</dcterms:modified>
</cp:coreProperties>
</file>