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DB8CC-3B85-4F4A-AAC5-6F8B4B15E3C1}" v="34" dt="2019-06-22T14:42:2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675DB8CC-3B85-4F4A-AAC5-6F8B4B15E3C1}" dt="2019-06-22T14:17:18.425" v="15" actId="2696"/>
        <pc:sldMkLst>
          <pc:docMk/>
          <pc:sldMk cId="540207401" sldId="257"/>
        </pc:sldMkLst>
      </pc:sldChg>
      <pc:sldChg chg="modSp add">
        <pc:chgData name="Scofield, John" userId="04766af8-08bf-4f27-a8a4-706beaa96b52" providerId="ADAL" clId="{675DB8CC-3B85-4F4A-AAC5-6F8B4B15E3C1}" dt="2019-06-22T14:20:20.532" v="342" actId="20577"/>
        <pc:sldMkLst>
          <pc:docMk/>
          <pc:sldMk cId="2494879417" sldId="257"/>
        </pc:sldMkLst>
        <pc:spChg chg="mod">
          <ac:chgData name="Scofield, John" userId="04766af8-08bf-4f27-a8a4-706beaa96b52" providerId="ADAL" clId="{675DB8CC-3B85-4F4A-AAC5-6F8B4B15E3C1}" dt="2019-06-22T14:18:27.935" v="32" actId="20577"/>
          <ac:spMkLst>
            <pc:docMk/>
            <pc:sldMk cId="2494879417" sldId="257"/>
            <ac:spMk id="2" creationId="{68FF09FD-3F1F-4CA5-AB68-E854BD92DB7D}"/>
          </ac:spMkLst>
        </pc:spChg>
        <pc:spChg chg="mod">
          <ac:chgData name="Scofield, John" userId="04766af8-08bf-4f27-a8a4-706beaa96b52" providerId="ADAL" clId="{675DB8CC-3B85-4F4A-AAC5-6F8B4B15E3C1}" dt="2019-06-22T14:20:20.532" v="342" actId="20577"/>
          <ac:spMkLst>
            <pc:docMk/>
            <pc:sldMk cId="2494879417" sldId="257"/>
            <ac:spMk id="3" creationId="{21741EE3-1948-4EDD-BAEE-0CA158FF9D05}"/>
          </ac:spMkLst>
        </pc:spChg>
        <pc:spChg chg="mod">
          <ac:chgData name="Scofield, John" userId="04766af8-08bf-4f27-a8a4-706beaa96b52" providerId="ADAL" clId="{675DB8CC-3B85-4F4A-AAC5-6F8B4B15E3C1}" dt="2019-06-22T14:18:17.185" v="25" actId="27636"/>
          <ac:spMkLst>
            <pc:docMk/>
            <pc:sldMk cId="2494879417" sldId="257"/>
            <ac:spMk id="4" creationId="{8095CC47-6A2E-43EE-9863-FF8AEAAD12F3}"/>
          </ac:spMkLst>
        </pc:spChg>
      </pc:sldChg>
      <pc:sldChg chg="del">
        <pc:chgData name="Scofield, John" userId="04766af8-08bf-4f27-a8a4-706beaa96b52" providerId="ADAL" clId="{675DB8CC-3B85-4F4A-AAC5-6F8B4B15E3C1}" dt="2019-06-22T14:17:18.455" v="16" actId="2696"/>
        <pc:sldMkLst>
          <pc:docMk/>
          <pc:sldMk cId="10920191" sldId="258"/>
        </pc:sldMkLst>
      </pc:sldChg>
      <pc:sldChg chg="addSp delSp modSp add">
        <pc:chgData name="Scofield, John" userId="04766af8-08bf-4f27-a8a4-706beaa96b52" providerId="ADAL" clId="{675DB8CC-3B85-4F4A-AAC5-6F8B4B15E3C1}" dt="2019-06-22T14:24:22.150" v="700" actId="1076"/>
        <pc:sldMkLst>
          <pc:docMk/>
          <pc:sldMk cId="345452317" sldId="258"/>
        </pc:sldMkLst>
        <pc:spChg chg="mod">
          <ac:chgData name="Scofield, John" userId="04766af8-08bf-4f27-a8a4-706beaa96b52" providerId="ADAL" clId="{675DB8CC-3B85-4F4A-AAC5-6F8B4B15E3C1}" dt="2019-06-22T14:20:39.822" v="363" actId="20577"/>
          <ac:spMkLst>
            <pc:docMk/>
            <pc:sldMk cId="345452317" sldId="258"/>
            <ac:spMk id="2" creationId="{EA75D68B-C6DA-49ED-B008-2963A906AB32}"/>
          </ac:spMkLst>
        </pc:spChg>
        <pc:spChg chg="mod">
          <ac:chgData name="Scofield, John" userId="04766af8-08bf-4f27-a8a4-706beaa96b52" providerId="ADAL" clId="{675DB8CC-3B85-4F4A-AAC5-6F8B4B15E3C1}" dt="2019-06-22T14:22:35.225" v="630" actId="20577"/>
          <ac:spMkLst>
            <pc:docMk/>
            <pc:sldMk cId="345452317" sldId="258"/>
            <ac:spMk id="3" creationId="{5F15DE0A-098E-4194-A990-85D1D16F1E83}"/>
          </ac:spMkLst>
        </pc:spChg>
        <pc:spChg chg="mod">
          <ac:chgData name="Scofield, John" userId="04766af8-08bf-4f27-a8a4-706beaa96b52" providerId="ADAL" clId="{675DB8CC-3B85-4F4A-AAC5-6F8B4B15E3C1}" dt="2019-06-22T14:20:25.074" v="344" actId="27636"/>
          <ac:spMkLst>
            <pc:docMk/>
            <pc:sldMk cId="345452317" sldId="258"/>
            <ac:spMk id="4" creationId="{31F1AA8F-BB3D-4A00-BCDF-AEDA9A6C0AE4}"/>
          </ac:spMkLst>
        </pc:spChg>
        <pc:spChg chg="add mod">
          <ac:chgData name="Scofield, John" userId="04766af8-08bf-4f27-a8a4-706beaa96b52" providerId="ADAL" clId="{675DB8CC-3B85-4F4A-AAC5-6F8B4B15E3C1}" dt="2019-06-22T14:23:26.180" v="664" actId="208"/>
          <ac:spMkLst>
            <pc:docMk/>
            <pc:sldMk cId="345452317" sldId="258"/>
            <ac:spMk id="5" creationId="{3DB3407B-CEE0-4C5C-9D24-D2B4DDF34413}"/>
          </ac:spMkLst>
        </pc:spChg>
        <pc:spChg chg="add del mod">
          <ac:chgData name="Scofield, John" userId="04766af8-08bf-4f27-a8a4-706beaa96b52" providerId="ADAL" clId="{675DB8CC-3B85-4F4A-AAC5-6F8B4B15E3C1}" dt="2019-06-22T14:23:18.932" v="663"/>
          <ac:spMkLst>
            <pc:docMk/>
            <pc:sldMk cId="345452317" sldId="258"/>
            <ac:spMk id="6" creationId="{07EDC50D-A2D6-4643-B257-4DE95966FE45}"/>
          </ac:spMkLst>
        </pc:spChg>
        <pc:spChg chg="add mod">
          <ac:chgData name="Scofield, John" userId="04766af8-08bf-4f27-a8a4-706beaa96b52" providerId="ADAL" clId="{675DB8CC-3B85-4F4A-AAC5-6F8B4B15E3C1}" dt="2019-06-22T14:23:35.694" v="682" actId="20577"/>
          <ac:spMkLst>
            <pc:docMk/>
            <pc:sldMk cId="345452317" sldId="258"/>
            <ac:spMk id="7" creationId="{A996E67A-6084-4404-B3D2-CCE2D2E0B7B0}"/>
          </ac:spMkLst>
        </pc:spChg>
        <pc:spChg chg="add mod">
          <ac:chgData name="Scofield, John" userId="04766af8-08bf-4f27-a8a4-706beaa96b52" providerId="ADAL" clId="{675DB8CC-3B85-4F4A-AAC5-6F8B4B15E3C1}" dt="2019-06-22T14:24:22.150" v="700" actId="1076"/>
          <ac:spMkLst>
            <pc:docMk/>
            <pc:sldMk cId="345452317" sldId="258"/>
            <ac:spMk id="8" creationId="{2709DA32-1EAE-4B08-998C-CEAE21821EC2}"/>
          </ac:spMkLst>
        </pc:spChg>
        <pc:spChg chg="add mod">
          <ac:chgData name="Scofield, John" userId="04766af8-08bf-4f27-a8a4-706beaa96b52" providerId="ADAL" clId="{675DB8CC-3B85-4F4A-AAC5-6F8B4B15E3C1}" dt="2019-06-22T14:24:06.424" v="694" actId="688"/>
          <ac:spMkLst>
            <pc:docMk/>
            <pc:sldMk cId="345452317" sldId="258"/>
            <ac:spMk id="9" creationId="{12826A5F-BF75-4DB9-A9FD-E3AB351E39A5}"/>
          </ac:spMkLst>
        </pc:spChg>
        <pc:spChg chg="add mod">
          <ac:chgData name="Scofield, John" userId="04766af8-08bf-4f27-a8a4-706beaa96b52" providerId="ADAL" clId="{675DB8CC-3B85-4F4A-AAC5-6F8B4B15E3C1}" dt="2019-06-22T14:24:18.102" v="699" actId="1076"/>
          <ac:spMkLst>
            <pc:docMk/>
            <pc:sldMk cId="345452317" sldId="258"/>
            <ac:spMk id="10" creationId="{52536E8C-2779-4DA2-81A6-93B0C5F8F1CC}"/>
          </ac:spMkLst>
        </pc:spChg>
      </pc:sldChg>
      <pc:sldChg chg="modSp add">
        <pc:chgData name="Scofield, John" userId="04766af8-08bf-4f27-a8a4-706beaa96b52" providerId="ADAL" clId="{675DB8CC-3B85-4F4A-AAC5-6F8B4B15E3C1}" dt="2019-06-22T14:26:18.692" v="1052" actId="20577"/>
        <pc:sldMkLst>
          <pc:docMk/>
          <pc:sldMk cId="1635219790" sldId="259"/>
        </pc:sldMkLst>
        <pc:spChg chg="mod">
          <ac:chgData name="Scofield, John" userId="04766af8-08bf-4f27-a8a4-706beaa96b52" providerId="ADAL" clId="{675DB8CC-3B85-4F4A-AAC5-6F8B4B15E3C1}" dt="2019-06-22T14:24:50.309" v="772" actId="20577"/>
          <ac:spMkLst>
            <pc:docMk/>
            <pc:sldMk cId="1635219790" sldId="259"/>
            <ac:spMk id="2" creationId="{7A13E91D-CAF6-4331-AC46-A02221E9411F}"/>
          </ac:spMkLst>
        </pc:spChg>
        <pc:spChg chg="mod">
          <ac:chgData name="Scofield, John" userId="04766af8-08bf-4f27-a8a4-706beaa96b52" providerId="ADAL" clId="{675DB8CC-3B85-4F4A-AAC5-6F8B4B15E3C1}" dt="2019-06-22T14:26:18.692" v="1052" actId="20577"/>
          <ac:spMkLst>
            <pc:docMk/>
            <pc:sldMk cId="1635219790" sldId="259"/>
            <ac:spMk id="3" creationId="{3CEE4102-89EA-4C87-A563-61D87148909B}"/>
          </ac:spMkLst>
        </pc:spChg>
        <pc:spChg chg="mod">
          <ac:chgData name="Scofield, John" userId="04766af8-08bf-4f27-a8a4-706beaa96b52" providerId="ADAL" clId="{675DB8CC-3B85-4F4A-AAC5-6F8B4B15E3C1}" dt="2019-06-22T14:24:38.217" v="702" actId="27636"/>
          <ac:spMkLst>
            <pc:docMk/>
            <pc:sldMk cId="1635219790" sldId="259"/>
            <ac:spMk id="4" creationId="{D61BEF8B-988F-4231-A81D-72A46BF2D79A}"/>
          </ac:spMkLst>
        </pc:spChg>
      </pc:sldChg>
      <pc:sldChg chg="del">
        <pc:chgData name="Scofield, John" userId="04766af8-08bf-4f27-a8a4-706beaa96b52" providerId="ADAL" clId="{675DB8CC-3B85-4F4A-AAC5-6F8B4B15E3C1}" dt="2019-06-22T14:17:18.484" v="17" actId="2696"/>
        <pc:sldMkLst>
          <pc:docMk/>
          <pc:sldMk cId="4199723914" sldId="259"/>
        </pc:sldMkLst>
      </pc:sldChg>
      <pc:sldChg chg="addSp modSp add">
        <pc:chgData name="Scofield, John" userId="04766af8-08bf-4f27-a8a4-706beaa96b52" providerId="ADAL" clId="{675DB8CC-3B85-4F4A-AAC5-6F8B4B15E3C1}" dt="2019-06-22T14:29:02.880" v="1167" actId="1076"/>
        <pc:sldMkLst>
          <pc:docMk/>
          <pc:sldMk cId="3058946594" sldId="260"/>
        </pc:sldMkLst>
        <pc:spChg chg="mod">
          <ac:chgData name="Scofield, John" userId="04766af8-08bf-4f27-a8a4-706beaa96b52" providerId="ADAL" clId="{675DB8CC-3B85-4F4A-AAC5-6F8B4B15E3C1}" dt="2019-06-22T14:28:50.119" v="1163" actId="1076"/>
          <ac:spMkLst>
            <pc:docMk/>
            <pc:sldMk cId="3058946594" sldId="260"/>
            <ac:spMk id="3" creationId="{7344E508-8EEB-4921-8400-18385070A2C4}"/>
          </ac:spMkLst>
        </pc:spChg>
        <pc:spChg chg="mod">
          <ac:chgData name="Scofield, John" userId="04766af8-08bf-4f27-a8a4-706beaa96b52" providerId="ADAL" clId="{675DB8CC-3B85-4F4A-AAC5-6F8B4B15E3C1}" dt="2019-06-22T14:26:46.544" v="1054" actId="27636"/>
          <ac:spMkLst>
            <pc:docMk/>
            <pc:sldMk cId="3058946594" sldId="260"/>
            <ac:spMk id="4" creationId="{06AFE850-6C1B-4F29-BD54-9113A62ED268}"/>
          </ac:spMkLst>
        </pc:spChg>
        <pc:spChg chg="add mod">
          <ac:chgData name="Scofield, John" userId="04766af8-08bf-4f27-a8a4-706beaa96b52" providerId="ADAL" clId="{675DB8CC-3B85-4F4A-AAC5-6F8B4B15E3C1}" dt="2019-06-22T14:28:54.494" v="1164" actId="1076"/>
          <ac:spMkLst>
            <pc:docMk/>
            <pc:sldMk cId="3058946594" sldId="260"/>
            <ac:spMk id="5" creationId="{3C36E044-A3C8-432C-87CD-9FF45C4614F4}"/>
          </ac:spMkLst>
        </pc:spChg>
        <pc:spChg chg="add mod">
          <ac:chgData name="Scofield, John" userId="04766af8-08bf-4f27-a8a4-706beaa96b52" providerId="ADAL" clId="{675DB8CC-3B85-4F4A-AAC5-6F8B4B15E3C1}" dt="2019-06-22T14:28:57.468" v="1165" actId="1076"/>
          <ac:spMkLst>
            <pc:docMk/>
            <pc:sldMk cId="3058946594" sldId="260"/>
            <ac:spMk id="6" creationId="{DEFB73B4-4CBE-4012-BA31-38524D265813}"/>
          </ac:spMkLst>
        </pc:spChg>
        <pc:spChg chg="add mod">
          <ac:chgData name="Scofield, John" userId="04766af8-08bf-4f27-a8a4-706beaa96b52" providerId="ADAL" clId="{675DB8CC-3B85-4F4A-AAC5-6F8B4B15E3C1}" dt="2019-06-22T14:28:59.475" v="1166" actId="1076"/>
          <ac:spMkLst>
            <pc:docMk/>
            <pc:sldMk cId="3058946594" sldId="260"/>
            <ac:spMk id="7" creationId="{CC3090D1-6FEB-4061-93C6-456327287C9C}"/>
          </ac:spMkLst>
        </pc:spChg>
        <pc:spChg chg="add mod">
          <ac:chgData name="Scofield, John" userId="04766af8-08bf-4f27-a8a4-706beaa96b52" providerId="ADAL" clId="{675DB8CC-3B85-4F4A-AAC5-6F8B4B15E3C1}" dt="2019-06-22T14:29:02.880" v="1167" actId="1076"/>
          <ac:spMkLst>
            <pc:docMk/>
            <pc:sldMk cId="3058946594" sldId="260"/>
            <ac:spMk id="8" creationId="{BDAD1711-3EA0-4F7B-B3B8-B5704CFBDECC}"/>
          </ac:spMkLst>
        </pc:spChg>
      </pc:sldChg>
      <pc:sldChg chg="del">
        <pc:chgData name="Scofield, John" userId="04766af8-08bf-4f27-a8a4-706beaa96b52" providerId="ADAL" clId="{675DB8CC-3B85-4F4A-AAC5-6F8B4B15E3C1}" dt="2019-06-22T14:17:18.511" v="18" actId="2696"/>
        <pc:sldMkLst>
          <pc:docMk/>
          <pc:sldMk cId="3403241649" sldId="260"/>
        </pc:sldMkLst>
      </pc:sldChg>
      <pc:sldChg chg="addSp modSp add">
        <pc:chgData name="Scofield, John" userId="04766af8-08bf-4f27-a8a4-706beaa96b52" providerId="ADAL" clId="{675DB8CC-3B85-4F4A-AAC5-6F8B4B15E3C1}" dt="2019-06-22T14:32:42.734" v="1499" actId="403"/>
        <pc:sldMkLst>
          <pc:docMk/>
          <pc:sldMk cId="3797960604" sldId="261"/>
        </pc:sldMkLst>
        <pc:spChg chg="mod">
          <ac:chgData name="Scofield, John" userId="04766af8-08bf-4f27-a8a4-706beaa96b52" providerId="ADAL" clId="{675DB8CC-3B85-4F4A-AAC5-6F8B4B15E3C1}" dt="2019-06-22T14:29:18.658" v="1190" actId="20577"/>
          <ac:spMkLst>
            <pc:docMk/>
            <pc:sldMk cId="3797960604" sldId="261"/>
            <ac:spMk id="2" creationId="{B64346CA-DD6C-47AF-AB7D-E436E8FA9311}"/>
          </ac:spMkLst>
        </pc:spChg>
        <pc:spChg chg="mod">
          <ac:chgData name="Scofield, John" userId="04766af8-08bf-4f27-a8a4-706beaa96b52" providerId="ADAL" clId="{675DB8CC-3B85-4F4A-AAC5-6F8B4B15E3C1}" dt="2019-06-22T14:32:42.734" v="1499" actId="403"/>
          <ac:spMkLst>
            <pc:docMk/>
            <pc:sldMk cId="3797960604" sldId="261"/>
            <ac:spMk id="3" creationId="{A7DFB239-04E0-47CD-94B0-1A3E624997F2}"/>
          </ac:spMkLst>
        </pc:spChg>
        <pc:spChg chg="mod">
          <ac:chgData name="Scofield, John" userId="04766af8-08bf-4f27-a8a4-706beaa96b52" providerId="ADAL" clId="{675DB8CC-3B85-4F4A-AAC5-6F8B4B15E3C1}" dt="2019-06-22T14:29:06.794" v="1169" actId="27636"/>
          <ac:spMkLst>
            <pc:docMk/>
            <pc:sldMk cId="3797960604" sldId="261"/>
            <ac:spMk id="4" creationId="{52B89CBE-6A6A-43CE-8638-69B15F2A8B9E}"/>
          </ac:spMkLst>
        </pc:spChg>
        <pc:spChg chg="add mod">
          <ac:chgData name="Scofield, John" userId="04766af8-08bf-4f27-a8a4-706beaa96b52" providerId="ADAL" clId="{675DB8CC-3B85-4F4A-AAC5-6F8B4B15E3C1}" dt="2019-06-22T14:30:48.009" v="1228" actId="20577"/>
          <ac:spMkLst>
            <pc:docMk/>
            <pc:sldMk cId="3797960604" sldId="261"/>
            <ac:spMk id="5" creationId="{05C178BF-FEDA-4415-A69C-2FA637D11221}"/>
          </ac:spMkLst>
        </pc:spChg>
        <pc:spChg chg="add mod">
          <ac:chgData name="Scofield, John" userId="04766af8-08bf-4f27-a8a4-706beaa96b52" providerId="ADAL" clId="{675DB8CC-3B85-4F4A-AAC5-6F8B4B15E3C1}" dt="2019-06-22T14:31:13.123" v="1254" actId="1076"/>
          <ac:spMkLst>
            <pc:docMk/>
            <pc:sldMk cId="3797960604" sldId="261"/>
            <ac:spMk id="6" creationId="{E8034273-DD19-46AF-9F00-CDA61DCC01A8}"/>
          </ac:spMkLst>
        </pc:spChg>
        <pc:spChg chg="add mod">
          <ac:chgData name="Scofield, John" userId="04766af8-08bf-4f27-a8a4-706beaa96b52" providerId="ADAL" clId="{675DB8CC-3B85-4F4A-AAC5-6F8B4B15E3C1}" dt="2019-06-22T14:31:19.111" v="1272" actId="20577"/>
          <ac:spMkLst>
            <pc:docMk/>
            <pc:sldMk cId="3797960604" sldId="261"/>
            <ac:spMk id="7" creationId="{68D923A4-314D-41C4-81D7-A0D6DA689A6E}"/>
          </ac:spMkLst>
        </pc:spChg>
        <pc:spChg chg="add mod">
          <ac:chgData name="Scofield, John" userId="04766af8-08bf-4f27-a8a4-706beaa96b52" providerId="ADAL" clId="{675DB8CC-3B85-4F4A-AAC5-6F8B4B15E3C1}" dt="2019-06-22T14:31:29.259" v="1293" actId="20577"/>
          <ac:spMkLst>
            <pc:docMk/>
            <pc:sldMk cId="3797960604" sldId="261"/>
            <ac:spMk id="8" creationId="{0DDC584D-0005-4921-8747-CB6A8DFE2965}"/>
          </ac:spMkLst>
        </pc:spChg>
        <pc:spChg chg="add mod">
          <ac:chgData name="Scofield, John" userId="04766af8-08bf-4f27-a8a4-706beaa96b52" providerId="ADAL" clId="{675DB8CC-3B85-4F4A-AAC5-6F8B4B15E3C1}" dt="2019-06-22T14:31:40.327" v="1311" actId="20577"/>
          <ac:spMkLst>
            <pc:docMk/>
            <pc:sldMk cId="3797960604" sldId="261"/>
            <ac:spMk id="9" creationId="{97CA3567-DBDB-4BF0-8B46-AD0C874D99B7}"/>
          </ac:spMkLst>
        </pc:spChg>
      </pc:sldChg>
      <pc:sldChg chg="del">
        <pc:chgData name="Scofield, John" userId="04766af8-08bf-4f27-a8a4-706beaa96b52" providerId="ADAL" clId="{675DB8CC-3B85-4F4A-AAC5-6F8B4B15E3C1}" dt="2019-06-22T14:17:18.555" v="20" actId="2696"/>
        <pc:sldMkLst>
          <pc:docMk/>
          <pc:sldMk cId="3869629118" sldId="261"/>
        </pc:sldMkLst>
      </pc:sldChg>
      <pc:sldChg chg="addSp modSp add">
        <pc:chgData name="Scofield, John" userId="04766af8-08bf-4f27-a8a4-706beaa96b52" providerId="ADAL" clId="{675DB8CC-3B85-4F4A-AAC5-6F8B4B15E3C1}" dt="2019-06-22T14:39:26.781" v="2520" actId="1076"/>
        <pc:sldMkLst>
          <pc:docMk/>
          <pc:sldMk cId="1164474401" sldId="262"/>
        </pc:sldMkLst>
        <pc:spChg chg="mod">
          <ac:chgData name="Scofield, John" userId="04766af8-08bf-4f27-a8a4-706beaa96b52" providerId="ADAL" clId="{675DB8CC-3B85-4F4A-AAC5-6F8B4B15E3C1}" dt="2019-06-22T14:36:30.138" v="2178" actId="1076"/>
          <ac:spMkLst>
            <pc:docMk/>
            <pc:sldMk cId="1164474401" sldId="262"/>
            <ac:spMk id="2" creationId="{7C147494-ABE1-4D87-A7CB-E3F008AA62E1}"/>
          </ac:spMkLst>
        </pc:spChg>
        <pc:spChg chg="mod">
          <ac:chgData name="Scofield, John" userId="04766af8-08bf-4f27-a8a4-706beaa96b52" providerId="ADAL" clId="{675DB8CC-3B85-4F4A-AAC5-6F8B4B15E3C1}" dt="2019-06-22T14:36:33.291" v="2179" actId="1076"/>
          <ac:spMkLst>
            <pc:docMk/>
            <pc:sldMk cId="1164474401" sldId="262"/>
            <ac:spMk id="3" creationId="{665BEA37-C758-4DAD-8689-1096C98E6BA2}"/>
          </ac:spMkLst>
        </pc:spChg>
        <pc:spChg chg="mod">
          <ac:chgData name="Scofield, John" userId="04766af8-08bf-4f27-a8a4-706beaa96b52" providerId="ADAL" clId="{675DB8CC-3B85-4F4A-AAC5-6F8B4B15E3C1}" dt="2019-06-22T14:33:00.094" v="1501" actId="27636"/>
          <ac:spMkLst>
            <pc:docMk/>
            <pc:sldMk cId="1164474401" sldId="262"/>
            <ac:spMk id="4" creationId="{F80F0996-93DE-4ADB-A51C-325611022CAC}"/>
          </ac:spMkLst>
        </pc:spChg>
        <pc:spChg chg="add mod">
          <ac:chgData name="Scofield, John" userId="04766af8-08bf-4f27-a8a4-706beaa96b52" providerId="ADAL" clId="{675DB8CC-3B85-4F4A-AAC5-6F8B4B15E3C1}" dt="2019-06-22T14:36:45.776" v="2181" actId="1076"/>
          <ac:spMkLst>
            <pc:docMk/>
            <pc:sldMk cId="1164474401" sldId="262"/>
            <ac:spMk id="5" creationId="{5E66630F-5EDC-4218-AAED-B0621CF6C169}"/>
          </ac:spMkLst>
        </pc:spChg>
        <pc:spChg chg="add mod">
          <ac:chgData name="Scofield, John" userId="04766af8-08bf-4f27-a8a4-706beaa96b52" providerId="ADAL" clId="{675DB8CC-3B85-4F4A-AAC5-6F8B4B15E3C1}" dt="2019-06-22T14:36:40.193" v="2180" actId="1076"/>
          <ac:spMkLst>
            <pc:docMk/>
            <pc:sldMk cId="1164474401" sldId="262"/>
            <ac:spMk id="6" creationId="{3685C3F1-AE3E-49A1-9FBD-B074B456BD47}"/>
          </ac:spMkLst>
        </pc:spChg>
        <pc:spChg chg="add mod">
          <ac:chgData name="Scofield, John" userId="04766af8-08bf-4f27-a8a4-706beaa96b52" providerId="ADAL" clId="{675DB8CC-3B85-4F4A-AAC5-6F8B4B15E3C1}" dt="2019-06-22T14:38:37.459" v="2464" actId="1037"/>
          <ac:spMkLst>
            <pc:docMk/>
            <pc:sldMk cId="1164474401" sldId="262"/>
            <ac:spMk id="11" creationId="{017B2104-1E19-43F0-B198-CC879BF0B4C4}"/>
          </ac:spMkLst>
        </pc:spChg>
        <pc:spChg chg="add mod">
          <ac:chgData name="Scofield, John" userId="04766af8-08bf-4f27-a8a4-706beaa96b52" providerId="ADAL" clId="{675DB8CC-3B85-4F4A-AAC5-6F8B4B15E3C1}" dt="2019-06-22T14:39:02.352" v="2517" actId="14100"/>
          <ac:spMkLst>
            <pc:docMk/>
            <pc:sldMk cId="1164474401" sldId="262"/>
            <ac:spMk id="12" creationId="{FFC04E03-D602-4B77-B10C-64704A5B5637}"/>
          </ac:spMkLst>
        </pc:spChg>
        <pc:cxnChg chg="add mod">
          <ac:chgData name="Scofield, John" userId="04766af8-08bf-4f27-a8a4-706beaa96b52" providerId="ADAL" clId="{675DB8CC-3B85-4F4A-AAC5-6F8B4B15E3C1}" dt="2019-06-22T14:38:37.459" v="2464" actId="1037"/>
          <ac:cxnSpMkLst>
            <pc:docMk/>
            <pc:sldMk cId="1164474401" sldId="262"/>
            <ac:cxnSpMk id="8" creationId="{0D249429-F53B-4D7F-9A72-111CE83412CB}"/>
          </ac:cxnSpMkLst>
        </pc:cxnChg>
        <pc:cxnChg chg="add mod">
          <ac:chgData name="Scofield, John" userId="04766af8-08bf-4f27-a8a4-706beaa96b52" providerId="ADAL" clId="{675DB8CC-3B85-4F4A-AAC5-6F8B4B15E3C1}" dt="2019-06-22T14:38:37.459" v="2464" actId="1037"/>
          <ac:cxnSpMkLst>
            <pc:docMk/>
            <pc:sldMk cId="1164474401" sldId="262"/>
            <ac:cxnSpMk id="10" creationId="{80364364-2634-414B-B6B4-7A3903880BF2}"/>
          </ac:cxnSpMkLst>
        </pc:cxnChg>
        <pc:cxnChg chg="add mod">
          <ac:chgData name="Scofield, John" userId="04766af8-08bf-4f27-a8a4-706beaa96b52" providerId="ADAL" clId="{675DB8CC-3B85-4F4A-AAC5-6F8B4B15E3C1}" dt="2019-06-22T14:39:18.936" v="2518" actId="11529"/>
          <ac:cxnSpMkLst>
            <pc:docMk/>
            <pc:sldMk cId="1164474401" sldId="262"/>
            <ac:cxnSpMk id="14" creationId="{8E88990C-B699-45F0-AEF8-5D8F7681C37E}"/>
          </ac:cxnSpMkLst>
        </pc:cxnChg>
        <pc:cxnChg chg="add mod">
          <ac:chgData name="Scofield, John" userId="04766af8-08bf-4f27-a8a4-706beaa96b52" providerId="ADAL" clId="{675DB8CC-3B85-4F4A-AAC5-6F8B4B15E3C1}" dt="2019-06-22T14:39:26.781" v="2520" actId="1076"/>
          <ac:cxnSpMkLst>
            <pc:docMk/>
            <pc:sldMk cId="1164474401" sldId="262"/>
            <ac:cxnSpMk id="15" creationId="{3D8D0761-6F90-4D4E-839E-4B3C37DD6B41}"/>
          </ac:cxnSpMkLst>
        </pc:cxnChg>
      </pc:sldChg>
      <pc:sldChg chg="del">
        <pc:chgData name="Scofield, John" userId="04766af8-08bf-4f27-a8a4-706beaa96b52" providerId="ADAL" clId="{675DB8CC-3B85-4F4A-AAC5-6F8B4B15E3C1}" dt="2019-06-22T14:17:18.538" v="19" actId="2696"/>
        <pc:sldMkLst>
          <pc:docMk/>
          <pc:sldMk cId="1790635504" sldId="262"/>
        </pc:sldMkLst>
      </pc:sldChg>
      <pc:sldChg chg="del">
        <pc:chgData name="Scofield, John" userId="04766af8-08bf-4f27-a8a4-706beaa96b52" providerId="ADAL" clId="{675DB8CC-3B85-4F4A-AAC5-6F8B4B15E3C1}" dt="2019-06-22T14:17:18.578" v="21" actId="2696"/>
        <pc:sldMkLst>
          <pc:docMk/>
          <pc:sldMk cId="546204376" sldId="263"/>
        </pc:sldMkLst>
      </pc:sldChg>
      <pc:sldChg chg="modSp add">
        <pc:chgData name="Scofield, John" userId="04766af8-08bf-4f27-a8a4-706beaa96b52" providerId="ADAL" clId="{675DB8CC-3B85-4F4A-AAC5-6F8B4B15E3C1}" dt="2019-06-22T14:42:00.428" v="2635" actId="403"/>
        <pc:sldMkLst>
          <pc:docMk/>
          <pc:sldMk cId="2591717408" sldId="263"/>
        </pc:sldMkLst>
        <pc:spChg chg="mod">
          <ac:chgData name="Scofield, John" userId="04766af8-08bf-4f27-a8a4-706beaa96b52" providerId="ADAL" clId="{675DB8CC-3B85-4F4A-AAC5-6F8B4B15E3C1}" dt="2019-06-22T14:40:21.405" v="2544" actId="20577"/>
          <ac:spMkLst>
            <pc:docMk/>
            <pc:sldMk cId="2591717408" sldId="263"/>
            <ac:spMk id="2" creationId="{BD0F63A1-AA1C-4BD2-BC64-6F3AB71ABE55}"/>
          </ac:spMkLst>
        </pc:spChg>
        <pc:spChg chg="mod">
          <ac:chgData name="Scofield, John" userId="04766af8-08bf-4f27-a8a4-706beaa96b52" providerId="ADAL" clId="{675DB8CC-3B85-4F4A-AAC5-6F8B4B15E3C1}" dt="2019-06-22T14:42:00.428" v="2635" actId="403"/>
          <ac:spMkLst>
            <pc:docMk/>
            <pc:sldMk cId="2591717408" sldId="263"/>
            <ac:spMk id="3" creationId="{C4B73E4F-C30B-44A3-B476-5B92E13B0FD3}"/>
          </ac:spMkLst>
        </pc:spChg>
        <pc:spChg chg="mod">
          <ac:chgData name="Scofield, John" userId="04766af8-08bf-4f27-a8a4-706beaa96b52" providerId="ADAL" clId="{675DB8CC-3B85-4F4A-AAC5-6F8B4B15E3C1}" dt="2019-06-22T14:40:16.147" v="2522" actId="27636"/>
          <ac:spMkLst>
            <pc:docMk/>
            <pc:sldMk cId="2591717408" sldId="263"/>
            <ac:spMk id="4" creationId="{69EF4CE0-5AE5-460C-919D-E909F763E3BA}"/>
          </ac:spMkLst>
        </pc:spChg>
      </pc:sldChg>
      <pc:sldChg chg="del">
        <pc:chgData name="Scofield, John" userId="04766af8-08bf-4f27-a8a4-706beaa96b52" providerId="ADAL" clId="{675DB8CC-3B85-4F4A-AAC5-6F8B4B15E3C1}" dt="2019-06-22T14:17:18.602" v="22" actId="2696"/>
        <pc:sldMkLst>
          <pc:docMk/>
          <pc:sldMk cId="1886548522" sldId="264"/>
        </pc:sldMkLst>
      </pc:sldChg>
      <pc:sldChg chg="addSp modSp add">
        <pc:chgData name="Scofield, John" userId="04766af8-08bf-4f27-a8a4-706beaa96b52" providerId="ADAL" clId="{675DB8CC-3B85-4F4A-AAC5-6F8B4B15E3C1}" dt="2019-06-22T14:42:45.474" v="2665" actId="14100"/>
        <pc:sldMkLst>
          <pc:docMk/>
          <pc:sldMk cId="2790247237" sldId="264"/>
        </pc:sldMkLst>
        <pc:spChg chg="mod">
          <ac:chgData name="Scofield, John" userId="04766af8-08bf-4f27-a8a4-706beaa96b52" providerId="ADAL" clId="{675DB8CC-3B85-4F4A-AAC5-6F8B4B15E3C1}" dt="2019-06-22T14:42:36.961" v="2663" actId="1076"/>
          <ac:spMkLst>
            <pc:docMk/>
            <pc:sldMk cId="2790247237" sldId="264"/>
            <ac:spMk id="2" creationId="{03D353AE-40AD-45BB-9FD4-08FF176AD058}"/>
          </ac:spMkLst>
        </pc:spChg>
        <pc:spChg chg="mod">
          <ac:chgData name="Scofield, John" userId="04766af8-08bf-4f27-a8a4-706beaa96b52" providerId="ADAL" clId="{675DB8CC-3B85-4F4A-AAC5-6F8B4B15E3C1}" dt="2019-06-22T14:42:10.200" v="2637" actId="27636"/>
          <ac:spMkLst>
            <pc:docMk/>
            <pc:sldMk cId="2790247237" sldId="264"/>
            <ac:spMk id="4" creationId="{FAE10F67-4618-43A1-BBCF-909933C8DE2A}"/>
          </ac:spMkLst>
        </pc:spChg>
        <pc:picChg chg="add mod">
          <ac:chgData name="Scofield, John" userId="04766af8-08bf-4f27-a8a4-706beaa96b52" providerId="ADAL" clId="{675DB8CC-3B85-4F4A-AAC5-6F8B4B15E3C1}" dt="2019-06-22T14:42:45.474" v="2665" actId="14100"/>
          <ac:picMkLst>
            <pc:docMk/>
            <pc:sldMk cId="2790247237" sldId="264"/>
            <ac:picMk id="5" creationId="{E2F5DE6F-9E30-49DA-AD01-7B9B0D70B7B9}"/>
          </ac:picMkLst>
        </pc:picChg>
      </pc:sldChg>
      <pc:sldChg chg="del">
        <pc:chgData name="Scofield, John" userId="04766af8-08bf-4f27-a8a4-706beaa96b52" providerId="ADAL" clId="{675DB8CC-3B85-4F4A-AAC5-6F8B4B15E3C1}" dt="2019-06-22T14:17:18.612" v="23" actId="2696"/>
        <pc:sldMkLst>
          <pc:docMk/>
          <pc:sldMk cId="2897034607" sldId="265"/>
        </pc:sldMkLst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Survey Research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09FD-3F1F-4CA5-AB68-E854BD92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1EE3-1948-4EDD-BAEE-0CA158FF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measured quantitatively and qualitatively</a:t>
            </a:r>
          </a:p>
          <a:p>
            <a:r>
              <a:rPr lang="en-US" dirty="0"/>
              <a:t>2 characteristics</a:t>
            </a:r>
          </a:p>
          <a:p>
            <a:pPr lvl="1"/>
            <a:r>
              <a:rPr lang="en-US" dirty="0"/>
              <a:t>Measured using self-report questions</a:t>
            </a:r>
          </a:p>
          <a:p>
            <a:pPr lvl="1"/>
            <a:r>
              <a:rPr lang="en-US" dirty="0"/>
              <a:t>Pay attention to how you sample your participants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Entire group of people in a given area/domain</a:t>
            </a:r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A subset of people from a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CC47-6A2E-43EE-9863-FF8AEAAD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D68B-C6DA-49ED-B008-2963A906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DE0A-098E-4194-A990-85D1D16F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Surveys vary!</a:t>
            </a:r>
          </a:p>
          <a:p>
            <a:pPr lvl="1"/>
            <a:r>
              <a:rPr lang="en-US" dirty="0"/>
              <a:t>Long or short</a:t>
            </a:r>
          </a:p>
          <a:p>
            <a:pPr lvl="1"/>
            <a:r>
              <a:rPr lang="en-US" dirty="0"/>
              <a:t>In person, printed/mailed, telephone survey, online</a:t>
            </a:r>
          </a:p>
          <a:p>
            <a:r>
              <a:rPr lang="en-US" dirty="0"/>
              <a:t>Wide range of topics</a:t>
            </a:r>
          </a:p>
          <a:p>
            <a:pPr lvl="1"/>
            <a:r>
              <a:rPr lang="en-US" dirty="0"/>
              <a:t>Motivation, emotion, personality, politics, behavior</a:t>
            </a:r>
          </a:p>
          <a:p>
            <a:r>
              <a:rPr lang="en-US" dirty="0"/>
              <a:t>Most survey research is </a:t>
            </a:r>
            <a:r>
              <a:rPr lang="en-US" i="1" dirty="0"/>
              <a:t>non</a:t>
            </a:r>
            <a:r>
              <a:rPr lang="en-US" dirty="0"/>
              <a:t>-experimental</a:t>
            </a:r>
          </a:p>
          <a:p>
            <a:r>
              <a:rPr lang="en-US" dirty="0"/>
              <a:t>Still able to run experiments, however.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1AA8F-BB3D-4A00-BCDF-AEDA9A6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3407B-CEE0-4C5C-9D24-D2B4DDF34413}"/>
              </a:ext>
            </a:extLst>
          </p:cNvPr>
          <p:cNvSpPr txBox="1"/>
          <p:nvPr/>
        </p:nvSpPr>
        <p:spPr>
          <a:xfrm>
            <a:off x="1814130" y="5217459"/>
            <a:ext cx="31832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Positive Newspaper article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E67A-6084-4404-B3D2-CCE2D2E0B7B0}"/>
              </a:ext>
            </a:extLst>
          </p:cNvPr>
          <p:cNvSpPr txBox="1"/>
          <p:nvPr/>
        </p:nvSpPr>
        <p:spPr>
          <a:xfrm>
            <a:off x="1814130" y="5863733"/>
            <a:ext cx="31832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Newspaper article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9DA32-1EAE-4B08-998C-CEAE21821EC2}"/>
              </a:ext>
            </a:extLst>
          </p:cNvPr>
          <p:cNvSpPr txBox="1"/>
          <p:nvPr/>
        </p:nvSpPr>
        <p:spPr>
          <a:xfrm>
            <a:off x="6650996" y="5586791"/>
            <a:ext cx="130966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Survey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2826A5F-BF75-4DB9-A9FD-E3AB351E39A5}"/>
              </a:ext>
            </a:extLst>
          </p:cNvPr>
          <p:cNvSpPr/>
          <p:nvPr/>
        </p:nvSpPr>
        <p:spPr>
          <a:xfrm rot="776705">
            <a:off x="5290806" y="5315256"/>
            <a:ext cx="1212681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2536E8C-2779-4DA2-81A6-93B0C5F8F1CC}"/>
              </a:ext>
            </a:extLst>
          </p:cNvPr>
          <p:cNvSpPr/>
          <p:nvPr/>
        </p:nvSpPr>
        <p:spPr>
          <a:xfrm rot="21097143">
            <a:off x="5294501" y="5842280"/>
            <a:ext cx="1212681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91D-CAF6-4331-AC46-A02221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4102-89EA-4C87-A563-61D87148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Governmental programs (measure poverty)</a:t>
            </a:r>
          </a:p>
          <a:p>
            <a:r>
              <a:rPr lang="en-US" dirty="0"/>
              <a:t>Eventually (30’s) measuring a wide array of social/economic conditions</a:t>
            </a:r>
          </a:p>
          <a:p>
            <a:r>
              <a:rPr lang="en-US" dirty="0"/>
              <a:t>Marketing companies / industry researchers began studying consumer preferences</a:t>
            </a:r>
          </a:p>
          <a:p>
            <a:r>
              <a:rPr lang="en-US" dirty="0"/>
              <a:t>Political campaigns / pollsters began using research for political elections.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EF8B-988F-4231-A81D-72A46BF2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2588-01D6-41F2-8B84-6CBE975B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E508-8EEB-4921-8400-18385070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Important for….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E850-6C1B-4F29-BD54-9113A62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6E044-A3C8-432C-87CD-9FF45C4614F4}"/>
              </a:ext>
            </a:extLst>
          </p:cNvPr>
          <p:cNvSpPr txBox="1"/>
          <p:nvPr/>
        </p:nvSpPr>
        <p:spPr>
          <a:xfrm>
            <a:off x="3917606" y="2484810"/>
            <a:ext cx="32838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Industry market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B73B4-4CBE-4012-BA31-38524D265813}"/>
              </a:ext>
            </a:extLst>
          </p:cNvPr>
          <p:cNvSpPr txBox="1"/>
          <p:nvPr/>
        </p:nvSpPr>
        <p:spPr>
          <a:xfrm>
            <a:off x="4994743" y="3139102"/>
            <a:ext cx="138220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090D1-6FEB-4061-93C6-456327287C9C}"/>
              </a:ext>
            </a:extLst>
          </p:cNvPr>
          <p:cNvSpPr txBox="1"/>
          <p:nvPr/>
        </p:nvSpPr>
        <p:spPr>
          <a:xfrm>
            <a:off x="4994742" y="3819193"/>
            <a:ext cx="138220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Academia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D1711-3EA0-4F7B-B3B8-B5704CFBDECC}"/>
              </a:ext>
            </a:extLst>
          </p:cNvPr>
          <p:cNvSpPr txBox="1"/>
          <p:nvPr/>
        </p:nvSpPr>
        <p:spPr>
          <a:xfrm>
            <a:off x="4985597" y="4513523"/>
            <a:ext cx="138220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Medicine!</a:t>
            </a:r>
          </a:p>
        </p:txBody>
      </p:sp>
    </p:spTree>
    <p:extLst>
      <p:ext uri="{BB962C8B-B14F-4D97-AF65-F5344CB8AC3E}">
        <p14:creationId xmlns:p14="http://schemas.microsoft.com/office/powerpoint/2010/main" val="30589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46CA-DD6C-47AF-AB7D-E436E8F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B239-04E0-47CD-94B0-1A3E6249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745064"/>
            <a:ext cx="8595360" cy="2727298"/>
          </a:xfrm>
        </p:spPr>
        <p:txBody>
          <a:bodyPr>
            <a:normAutofit/>
          </a:bodyPr>
          <a:lstStyle/>
          <a:p>
            <a:r>
              <a:rPr lang="en-US" sz="2400" dirty="0"/>
              <a:t>“How many alcoholic drinks do you consume in a typical day?”</a:t>
            </a:r>
          </a:p>
          <a:p>
            <a:pPr lvl="1"/>
            <a:r>
              <a:rPr lang="en-US" sz="2000" dirty="0"/>
              <a:t>A lot more than average</a:t>
            </a:r>
          </a:p>
          <a:p>
            <a:pPr lvl="1"/>
            <a:r>
              <a:rPr lang="en-US" sz="2000" dirty="0"/>
              <a:t>Somewhat more than average</a:t>
            </a:r>
          </a:p>
          <a:p>
            <a:pPr lvl="1"/>
            <a:r>
              <a:rPr lang="en-US" sz="2000" dirty="0"/>
              <a:t>Average</a:t>
            </a:r>
          </a:p>
          <a:p>
            <a:pPr lvl="1"/>
            <a:r>
              <a:rPr lang="en-US" sz="2000" dirty="0"/>
              <a:t>Somewhat fewer than average</a:t>
            </a:r>
          </a:p>
          <a:p>
            <a:pPr lvl="1"/>
            <a:r>
              <a:rPr lang="en-US" sz="2000" dirty="0"/>
              <a:t>A lot fewer than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9CBE-6A6A-43CE-8638-69B15F2A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178BF-FEDA-4415-A69C-2FA637D11221}"/>
              </a:ext>
            </a:extLst>
          </p:cNvPr>
          <p:cNvSpPr txBox="1"/>
          <p:nvPr/>
        </p:nvSpPr>
        <p:spPr>
          <a:xfrm>
            <a:off x="1399429" y="2051437"/>
            <a:ext cx="19560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34273-DD19-46AF-9F00-CDA61DCC01A8}"/>
              </a:ext>
            </a:extLst>
          </p:cNvPr>
          <p:cNvSpPr txBox="1"/>
          <p:nvPr/>
        </p:nvSpPr>
        <p:spPr>
          <a:xfrm>
            <a:off x="2800184" y="2860193"/>
            <a:ext cx="19560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Retrieval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23A4-314D-41C4-81D7-A0D6DA689A6E}"/>
              </a:ext>
            </a:extLst>
          </p:cNvPr>
          <p:cNvSpPr txBox="1"/>
          <p:nvPr/>
        </p:nvSpPr>
        <p:spPr>
          <a:xfrm>
            <a:off x="4383819" y="2051436"/>
            <a:ext cx="19560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Judgment 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584D-0005-4921-8747-CB6A8DFE2965}"/>
              </a:ext>
            </a:extLst>
          </p:cNvPr>
          <p:cNvSpPr txBox="1"/>
          <p:nvPr/>
        </p:nvSpPr>
        <p:spPr>
          <a:xfrm>
            <a:off x="5872038" y="2860193"/>
            <a:ext cx="19560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567-DBDB-4BF0-8B46-AD0C874D99B7}"/>
              </a:ext>
            </a:extLst>
          </p:cNvPr>
          <p:cNvSpPr txBox="1"/>
          <p:nvPr/>
        </p:nvSpPr>
        <p:spPr>
          <a:xfrm>
            <a:off x="7368209" y="2051435"/>
            <a:ext cx="19560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Editing</a:t>
            </a:r>
          </a:p>
        </p:txBody>
      </p:sp>
    </p:spTree>
    <p:extLst>
      <p:ext uri="{BB962C8B-B14F-4D97-AF65-F5344CB8AC3E}">
        <p14:creationId xmlns:p14="http://schemas.microsoft.com/office/powerpoint/2010/main" val="37979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494-ABE1-4D87-A7CB-E3F008AA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46" y="103101"/>
            <a:ext cx="9692640" cy="825820"/>
          </a:xfrm>
        </p:spPr>
        <p:txBody>
          <a:bodyPr/>
          <a:lstStyle/>
          <a:p>
            <a:r>
              <a:rPr lang="en-US" dirty="0"/>
              <a:t>Survey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EA37-C758-4DAD-8689-1096C98E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533" y="1032949"/>
            <a:ext cx="8595360" cy="4351337"/>
          </a:xfrm>
        </p:spPr>
        <p:txBody>
          <a:bodyPr/>
          <a:lstStyle/>
          <a:p>
            <a:r>
              <a:rPr lang="en-US" dirty="0"/>
              <a:t>Open-ended items</a:t>
            </a:r>
          </a:p>
          <a:p>
            <a:pPr lvl="1"/>
            <a:r>
              <a:rPr lang="en-US" dirty="0"/>
              <a:t>Ask a question and give participants the option to answer the question in whatever way they choose.</a:t>
            </a:r>
          </a:p>
          <a:p>
            <a:pPr lvl="1"/>
            <a:r>
              <a:rPr lang="en-US" dirty="0"/>
              <a:t>“Tell us about your depression over the last month”</a:t>
            </a:r>
          </a:p>
          <a:p>
            <a:r>
              <a:rPr lang="en-US" dirty="0"/>
              <a:t>Closed-ended items</a:t>
            </a:r>
          </a:p>
          <a:p>
            <a:pPr lvl="1"/>
            <a:r>
              <a:rPr lang="en-US" dirty="0"/>
              <a:t>Ask a question and provide a list of options for the participant to choose from</a:t>
            </a:r>
          </a:p>
          <a:p>
            <a:pPr lvl="1"/>
            <a:r>
              <a:rPr lang="en-US" dirty="0"/>
              <a:t>“How tall are you”: A) &lt; 5’2’’ B) 5’2’’ – 5’8’’ C) &gt; 5’8’’</a:t>
            </a:r>
          </a:p>
          <a:p>
            <a:r>
              <a:rPr lang="en-US" dirty="0"/>
              <a:t>Different types of rating scales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0996-93DE-4ADB-A51C-32561102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6630F-5EDC-4218-AAED-B0621CF6C169}"/>
              </a:ext>
            </a:extLst>
          </p:cNvPr>
          <p:cNvSpPr txBox="1"/>
          <p:nvPr/>
        </p:nvSpPr>
        <p:spPr>
          <a:xfrm>
            <a:off x="2131971" y="4743144"/>
            <a:ext cx="85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Strongly Disagree     Slightly Disagree     Slightly Agree     Strongly Agree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5C3F1-AE3E-49A1-9FBD-B074B456BD47}"/>
              </a:ext>
            </a:extLst>
          </p:cNvPr>
          <p:cNvSpPr txBox="1"/>
          <p:nvPr/>
        </p:nvSpPr>
        <p:spPr>
          <a:xfrm>
            <a:off x="2019504" y="4318875"/>
            <a:ext cx="85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1                                 2                               3                            4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249429-F53B-4D7F-9A72-111CE83412CB}"/>
              </a:ext>
            </a:extLst>
          </p:cNvPr>
          <p:cNvCxnSpPr/>
          <p:nvPr/>
        </p:nvCxnSpPr>
        <p:spPr>
          <a:xfrm>
            <a:off x="2171086" y="5564635"/>
            <a:ext cx="7901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64364-2634-414B-B6B4-7A3903880BF2}"/>
              </a:ext>
            </a:extLst>
          </p:cNvPr>
          <p:cNvCxnSpPr/>
          <p:nvPr/>
        </p:nvCxnSpPr>
        <p:spPr>
          <a:xfrm>
            <a:off x="5530406" y="5310362"/>
            <a:ext cx="0" cy="5672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7B2104-1E19-43F0-B198-CC879BF0B4C4}"/>
              </a:ext>
            </a:extLst>
          </p:cNvPr>
          <p:cNvSpPr txBox="1"/>
          <p:nvPr/>
        </p:nvSpPr>
        <p:spPr>
          <a:xfrm>
            <a:off x="2093663" y="5634243"/>
            <a:ext cx="85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0                                                            50                                                        100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04E03-D602-4B77-B10C-64704A5B5637}"/>
              </a:ext>
            </a:extLst>
          </p:cNvPr>
          <p:cNvSpPr txBox="1"/>
          <p:nvPr/>
        </p:nvSpPr>
        <p:spPr>
          <a:xfrm>
            <a:off x="1613647" y="6273664"/>
            <a:ext cx="708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 number between 0 and 100: _________________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8990C-B699-45F0-AEF8-5D8F7681C37E}"/>
              </a:ext>
            </a:extLst>
          </p:cNvPr>
          <p:cNvCxnSpPr/>
          <p:nvPr/>
        </p:nvCxnSpPr>
        <p:spPr>
          <a:xfrm>
            <a:off x="1794571" y="5178340"/>
            <a:ext cx="9027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D0761-6F90-4D4E-839E-4B3C37DD6B41}"/>
              </a:ext>
            </a:extLst>
          </p:cNvPr>
          <p:cNvCxnSpPr/>
          <p:nvPr/>
        </p:nvCxnSpPr>
        <p:spPr>
          <a:xfrm>
            <a:off x="1794571" y="6103335"/>
            <a:ext cx="9027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3A1-AA1C-4BD2-BC64-6F3AB71A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BRUSO (Peterson, 2000)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3E4F-C30B-44A3-B476-5B92E13B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</a:t>
            </a:r>
            <a:r>
              <a:rPr lang="en-US" sz="3600" dirty="0"/>
              <a:t>rief</a:t>
            </a:r>
          </a:p>
          <a:p>
            <a:r>
              <a:rPr lang="en-US" sz="3600" b="1" dirty="0"/>
              <a:t>R</a:t>
            </a:r>
            <a:r>
              <a:rPr lang="en-US" sz="3600" dirty="0"/>
              <a:t>elevant</a:t>
            </a:r>
          </a:p>
          <a:p>
            <a:r>
              <a:rPr lang="en-US" sz="3600" b="1" dirty="0"/>
              <a:t>U</a:t>
            </a:r>
            <a:r>
              <a:rPr lang="en-US" sz="3600" dirty="0"/>
              <a:t>nambiguous</a:t>
            </a:r>
          </a:p>
          <a:p>
            <a:r>
              <a:rPr lang="en-US" sz="3600" b="1" dirty="0"/>
              <a:t>S</a:t>
            </a:r>
            <a:r>
              <a:rPr lang="en-US" sz="3600" dirty="0"/>
              <a:t>pecific</a:t>
            </a:r>
          </a:p>
          <a:p>
            <a:r>
              <a:rPr lang="en-US" sz="3600" b="1" dirty="0"/>
              <a:t>O</a:t>
            </a:r>
            <a:r>
              <a:rPr lang="en-US" sz="3600" dirty="0"/>
              <a:t>bjective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F4CE0-5AE5-460C-919D-E909F763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53AE-40AD-45BB-9FD4-08FF176A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390131"/>
            <a:ext cx="9692640" cy="1397124"/>
          </a:xfrm>
        </p:spPr>
        <p:txBody>
          <a:bodyPr/>
          <a:lstStyle/>
          <a:p>
            <a:r>
              <a:rPr lang="en-US" dirty="0"/>
              <a:t>BRUSO (Peterson, 2000)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82D3-D543-4983-9AD8-BF8C8D97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10F67-4618-43A1-BBCF-909933C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5DE6F-9E30-49DA-AD01-7B9B0D70B7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689" y="1224501"/>
            <a:ext cx="10925092" cy="55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7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321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View</vt:lpstr>
      <vt:lpstr>Survey Research</vt:lpstr>
      <vt:lpstr>Surveys</vt:lpstr>
      <vt:lpstr>Contents of Surveys</vt:lpstr>
      <vt:lpstr>Brief History of Surveys</vt:lpstr>
      <vt:lpstr>PowerPoint Presentation</vt:lpstr>
      <vt:lpstr>Survey Construction</vt:lpstr>
      <vt:lpstr>Survey Construction</vt:lpstr>
      <vt:lpstr>BRUSO (Peterson, 2000)</vt:lpstr>
      <vt:lpstr>BRUSO (Peterson, 2000)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2019-06-22T14:42:45Z</dcterms:modified>
</cp:coreProperties>
</file>