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D489E-DDBD-43DB-B7E9-AD2AB6FF5802}" v="46" dt="2019-06-23T20:24:49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0D8D489E-DDBD-43DB-B7E9-AD2AB6FF5802}"/>
    <pc:docChg chg="undo custSel addSld delSld modSld sldOrd">
      <pc:chgData name="Scofield, John" userId="04766af8-08bf-4f27-a8a4-706beaa96b52" providerId="ADAL" clId="{0D8D489E-DDBD-43DB-B7E9-AD2AB6FF5802}" dt="2019-06-23T20:25:03.198" v="2317" actId="20577"/>
      <pc:docMkLst>
        <pc:docMk/>
      </pc:docMkLst>
      <pc:sldChg chg="modSp">
        <pc:chgData name="Scofield, John" userId="04766af8-08bf-4f27-a8a4-706beaa96b52" providerId="ADAL" clId="{0D8D489E-DDBD-43DB-B7E9-AD2AB6FF5802}" dt="2019-06-22T14:44:13.063" v="16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D8D489E-DDBD-43DB-B7E9-AD2AB6FF5802}" dt="2019-06-22T14:44:13.063" v="16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modSp add">
        <pc:chgData name="Scofield, John" userId="04766af8-08bf-4f27-a8a4-706beaa96b52" providerId="ADAL" clId="{0D8D489E-DDBD-43DB-B7E9-AD2AB6FF5802}" dt="2019-06-23T20:04:01.337" v="293" actId="20577"/>
        <pc:sldMkLst>
          <pc:docMk/>
          <pc:sldMk cId="1268757023" sldId="257"/>
        </pc:sldMkLst>
        <pc:spChg chg="mod">
          <ac:chgData name="Scofield, John" userId="04766af8-08bf-4f27-a8a4-706beaa96b52" providerId="ADAL" clId="{0D8D489E-DDBD-43DB-B7E9-AD2AB6FF5802}" dt="2019-06-23T20:02:39.868" v="29" actId="5793"/>
          <ac:spMkLst>
            <pc:docMk/>
            <pc:sldMk cId="1268757023" sldId="257"/>
            <ac:spMk id="2" creationId="{D3EB5EAC-1551-4914-A874-343A574E828B}"/>
          </ac:spMkLst>
        </pc:spChg>
        <pc:spChg chg="mod">
          <ac:chgData name="Scofield, John" userId="04766af8-08bf-4f27-a8a4-706beaa96b52" providerId="ADAL" clId="{0D8D489E-DDBD-43DB-B7E9-AD2AB6FF5802}" dt="2019-06-23T20:04:01.337" v="293" actId="20577"/>
          <ac:spMkLst>
            <pc:docMk/>
            <pc:sldMk cId="1268757023" sldId="257"/>
            <ac:spMk id="3" creationId="{30102935-D771-471C-BE91-A583E0DDC9F2}"/>
          </ac:spMkLst>
        </pc:spChg>
        <pc:spChg chg="mod">
          <ac:chgData name="Scofield, John" userId="04766af8-08bf-4f27-a8a4-706beaa96b52" providerId="ADAL" clId="{0D8D489E-DDBD-43DB-B7E9-AD2AB6FF5802}" dt="2019-06-22T14:45:18.519" v="18" actId="27636"/>
          <ac:spMkLst>
            <pc:docMk/>
            <pc:sldMk cId="1268757023" sldId="257"/>
            <ac:spMk id="4" creationId="{455F72BF-3957-4F83-9E0C-ED8EBF02AA54}"/>
          </ac:spMkLst>
        </pc:spChg>
      </pc:sldChg>
      <pc:sldChg chg="del ord">
        <pc:chgData name="Scofield, John" userId="04766af8-08bf-4f27-a8a4-706beaa96b52" providerId="ADAL" clId="{0D8D489E-DDBD-43DB-B7E9-AD2AB6FF5802}" dt="2019-06-22T14:44:09.589" v="8" actId="2696"/>
        <pc:sldMkLst>
          <pc:docMk/>
          <pc:sldMk cId="2494879417" sldId="257"/>
        </pc:sldMkLst>
      </pc:sldChg>
      <pc:sldChg chg="del">
        <pc:chgData name="Scofield, John" userId="04766af8-08bf-4f27-a8a4-706beaa96b52" providerId="ADAL" clId="{0D8D489E-DDBD-43DB-B7E9-AD2AB6FF5802}" dt="2019-06-22T14:44:09.434" v="1" actId="2696"/>
        <pc:sldMkLst>
          <pc:docMk/>
          <pc:sldMk cId="345452317" sldId="258"/>
        </pc:sldMkLst>
      </pc:sldChg>
      <pc:sldChg chg="modSp add">
        <pc:chgData name="Scofield, John" userId="04766af8-08bf-4f27-a8a4-706beaa96b52" providerId="ADAL" clId="{0D8D489E-DDBD-43DB-B7E9-AD2AB6FF5802}" dt="2019-06-23T20:05:05.709" v="558" actId="20577"/>
        <pc:sldMkLst>
          <pc:docMk/>
          <pc:sldMk cId="2808168259" sldId="258"/>
        </pc:sldMkLst>
        <pc:spChg chg="mod">
          <ac:chgData name="Scofield, John" userId="04766af8-08bf-4f27-a8a4-706beaa96b52" providerId="ADAL" clId="{0D8D489E-DDBD-43DB-B7E9-AD2AB6FF5802}" dt="2019-06-23T20:04:10.151" v="303" actId="20577"/>
          <ac:spMkLst>
            <pc:docMk/>
            <pc:sldMk cId="2808168259" sldId="258"/>
            <ac:spMk id="2" creationId="{3341FD27-429D-4D5C-B2F8-D51372B4C880}"/>
          </ac:spMkLst>
        </pc:spChg>
        <pc:spChg chg="mod">
          <ac:chgData name="Scofield, John" userId="04766af8-08bf-4f27-a8a4-706beaa96b52" providerId="ADAL" clId="{0D8D489E-DDBD-43DB-B7E9-AD2AB6FF5802}" dt="2019-06-23T20:05:05.709" v="558" actId="20577"/>
          <ac:spMkLst>
            <pc:docMk/>
            <pc:sldMk cId="2808168259" sldId="258"/>
            <ac:spMk id="3" creationId="{33155476-592B-4999-92CC-F333DCBB933C}"/>
          </ac:spMkLst>
        </pc:spChg>
        <pc:spChg chg="mod">
          <ac:chgData name="Scofield, John" userId="04766af8-08bf-4f27-a8a4-706beaa96b52" providerId="ADAL" clId="{0D8D489E-DDBD-43DB-B7E9-AD2AB6FF5802}" dt="2019-06-23T20:04:06.212" v="295" actId="27636"/>
          <ac:spMkLst>
            <pc:docMk/>
            <pc:sldMk cId="2808168259" sldId="258"/>
            <ac:spMk id="4" creationId="{6FBC3C7E-40D9-48E1-88E7-1D47701BFD2E}"/>
          </ac:spMkLst>
        </pc:spChg>
      </pc:sldChg>
      <pc:sldChg chg="del">
        <pc:chgData name="Scofield, John" userId="04766af8-08bf-4f27-a8a4-706beaa96b52" providerId="ADAL" clId="{0D8D489E-DDBD-43DB-B7E9-AD2AB6FF5802}" dt="2019-06-22T14:44:09.454" v="2" actId="2696"/>
        <pc:sldMkLst>
          <pc:docMk/>
          <pc:sldMk cId="1635219790" sldId="259"/>
        </pc:sldMkLst>
      </pc:sldChg>
      <pc:sldChg chg="modSp add">
        <pc:chgData name="Scofield, John" userId="04766af8-08bf-4f27-a8a4-706beaa96b52" providerId="ADAL" clId="{0D8D489E-DDBD-43DB-B7E9-AD2AB6FF5802}" dt="2019-06-23T20:07:55.619" v="1048" actId="20577"/>
        <pc:sldMkLst>
          <pc:docMk/>
          <pc:sldMk cId="2300613915" sldId="259"/>
        </pc:sldMkLst>
        <pc:spChg chg="mod">
          <ac:chgData name="Scofield, John" userId="04766af8-08bf-4f27-a8a4-706beaa96b52" providerId="ADAL" clId="{0D8D489E-DDBD-43DB-B7E9-AD2AB6FF5802}" dt="2019-06-23T20:05:31.433" v="590" actId="20577"/>
          <ac:spMkLst>
            <pc:docMk/>
            <pc:sldMk cId="2300613915" sldId="259"/>
            <ac:spMk id="2" creationId="{BD1B9C1E-7688-402C-B876-8EB9901EEDFC}"/>
          </ac:spMkLst>
        </pc:spChg>
        <pc:spChg chg="mod">
          <ac:chgData name="Scofield, John" userId="04766af8-08bf-4f27-a8a4-706beaa96b52" providerId="ADAL" clId="{0D8D489E-DDBD-43DB-B7E9-AD2AB6FF5802}" dt="2019-06-23T20:07:55.619" v="1048" actId="20577"/>
          <ac:spMkLst>
            <pc:docMk/>
            <pc:sldMk cId="2300613915" sldId="259"/>
            <ac:spMk id="3" creationId="{47A95F08-67DC-46C5-B3B5-61DBE4F44572}"/>
          </ac:spMkLst>
        </pc:spChg>
        <pc:spChg chg="mod">
          <ac:chgData name="Scofield, John" userId="04766af8-08bf-4f27-a8a4-706beaa96b52" providerId="ADAL" clId="{0D8D489E-DDBD-43DB-B7E9-AD2AB6FF5802}" dt="2019-06-23T20:05:19.626" v="560" actId="27636"/>
          <ac:spMkLst>
            <pc:docMk/>
            <pc:sldMk cId="2300613915" sldId="259"/>
            <ac:spMk id="4" creationId="{326255B4-628B-4743-82A7-87C5AE102146}"/>
          </ac:spMkLst>
        </pc:spChg>
      </pc:sldChg>
      <pc:sldChg chg="modSp add">
        <pc:chgData name="Scofield, John" userId="04766af8-08bf-4f27-a8a4-706beaa96b52" providerId="ADAL" clId="{0D8D489E-DDBD-43DB-B7E9-AD2AB6FF5802}" dt="2019-06-23T20:10:47.470" v="1690" actId="20577"/>
        <pc:sldMkLst>
          <pc:docMk/>
          <pc:sldMk cId="2130001038" sldId="260"/>
        </pc:sldMkLst>
        <pc:spChg chg="mod">
          <ac:chgData name="Scofield, John" userId="04766af8-08bf-4f27-a8a4-706beaa96b52" providerId="ADAL" clId="{0D8D489E-DDBD-43DB-B7E9-AD2AB6FF5802}" dt="2019-06-23T20:08:20.400" v="1067" actId="20577"/>
          <ac:spMkLst>
            <pc:docMk/>
            <pc:sldMk cId="2130001038" sldId="260"/>
            <ac:spMk id="2" creationId="{B2A21669-3638-4132-A272-BFCBBBE0BBEF}"/>
          </ac:spMkLst>
        </pc:spChg>
        <pc:spChg chg="mod">
          <ac:chgData name="Scofield, John" userId="04766af8-08bf-4f27-a8a4-706beaa96b52" providerId="ADAL" clId="{0D8D489E-DDBD-43DB-B7E9-AD2AB6FF5802}" dt="2019-06-23T20:10:47.470" v="1690" actId="20577"/>
          <ac:spMkLst>
            <pc:docMk/>
            <pc:sldMk cId="2130001038" sldId="260"/>
            <ac:spMk id="3" creationId="{F82F55E9-CC99-4997-8F69-7C81ED61EA3A}"/>
          </ac:spMkLst>
        </pc:spChg>
        <pc:spChg chg="mod">
          <ac:chgData name="Scofield, John" userId="04766af8-08bf-4f27-a8a4-706beaa96b52" providerId="ADAL" clId="{0D8D489E-DDBD-43DB-B7E9-AD2AB6FF5802}" dt="2019-06-23T20:08:17.639" v="1050" actId="27636"/>
          <ac:spMkLst>
            <pc:docMk/>
            <pc:sldMk cId="2130001038" sldId="260"/>
            <ac:spMk id="4" creationId="{64A20E92-4393-4B3C-80A9-52A3BC857026}"/>
          </ac:spMkLst>
        </pc:spChg>
      </pc:sldChg>
      <pc:sldChg chg="del">
        <pc:chgData name="Scofield, John" userId="04766af8-08bf-4f27-a8a4-706beaa96b52" providerId="ADAL" clId="{0D8D489E-DDBD-43DB-B7E9-AD2AB6FF5802}" dt="2019-06-22T14:44:09.481" v="3" actId="2696"/>
        <pc:sldMkLst>
          <pc:docMk/>
          <pc:sldMk cId="3058946594" sldId="260"/>
        </pc:sldMkLst>
      </pc:sldChg>
      <pc:sldChg chg="addSp modSp add">
        <pc:chgData name="Scofield, John" userId="04766af8-08bf-4f27-a8a4-706beaa96b52" providerId="ADAL" clId="{0D8D489E-DDBD-43DB-B7E9-AD2AB6FF5802}" dt="2019-06-23T20:16:04.912" v="2077" actId="1076"/>
        <pc:sldMkLst>
          <pc:docMk/>
          <pc:sldMk cId="1872650507" sldId="261"/>
        </pc:sldMkLst>
        <pc:spChg chg="mod">
          <ac:chgData name="Scofield, John" userId="04766af8-08bf-4f27-a8a4-706beaa96b52" providerId="ADAL" clId="{0D8D489E-DDBD-43DB-B7E9-AD2AB6FF5802}" dt="2019-06-23T20:10:58.252" v="1708" actId="20577"/>
          <ac:spMkLst>
            <pc:docMk/>
            <pc:sldMk cId="1872650507" sldId="261"/>
            <ac:spMk id="2" creationId="{D6F28A16-47F7-4D99-AFB1-6B069CD3276D}"/>
          </ac:spMkLst>
        </pc:spChg>
        <pc:spChg chg="mod">
          <ac:chgData name="Scofield, John" userId="04766af8-08bf-4f27-a8a4-706beaa96b52" providerId="ADAL" clId="{0D8D489E-DDBD-43DB-B7E9-AD2AB6FF5802}" dt="2019-06-23T20:12:30.312" v="1915" actId="5793"/>
          <ac:spMkLst>
            <pc:docMk/>
            <pc:sldMk cId="1872650507" sldId="261"/>
            <ac:spMk id="3" creationId="{2423F56E-66B5-4EA0-B1E0-11B75E777059}"/>
          </ac:spMkLst>
        </pc:spChg>
        <pc:spChg chg="mod">
          <ac:chgData name="Scofield, John" userId="04766af8-08bf-4f27-a8a4-706beaa96b52" providerId="ADAL" clId="{0D8D489E-DDBD-43DB-B7E9-AD2AB6FF5802}" dt="2019-06-23T20:10:54.204" v="1692" actId="27636"/>
          <ac:spMkLst>
            <pc:docMk/>
            <pc:sldMk cId="1872650507" sldId="261"/>
            <ac:spMk id="4" creationId="{48079A24-C6B5-45D4-B0FE-BD467932BEDD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5" creationId="{BE3C2AEB-7A89-40D3-8B40-7377921F724A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6" creationId="{47E69FDE-9766-4C9C-9082-5EE5B51941A5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7" creationId="{56909EEE-8834-451C-9E37-27ED015CA2F9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8" creationId="{6DFE0C64-C8FE-453A-B64A-A12F42640C35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9" creationId="{AB7F81CE-170D-430A-BBBD-F9A41D4B5A6C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0" creationId="{9BE7E645-0E5D-46F7-BB68-4C056AB17C4E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1" creationId="{B52E911D-D6EC-4342-8016-4B14C01A6B93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2" creationId="{3CB9E8AB-E76E-4F7E-BADE-7E049DDCD311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3" creationId="{9D6C2D6E-1816-4497-A614-AB770447E731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4" creationId="{76F3CF1C-4EAE-49E5-8AB3-A9D2E62C887F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5" creationId="{D7493670-2B7A-4BD2-ACE5-457F8A2E40AE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6" creationId="{719A6031-E0B0-455E-9900-61A6F6D3801F}"/>
          </ac:spMkLst>
        </pc:spChg>
        <pc:spChg chg="add mod">
          <ac:chgData name="Scofield, John" userId="04766af8-08bf-4f27-a8a4-706beaa96b52" providerId="ADAL" clId="{0D8D489E-DDBD-43DB-B7E9-AD2AB6FF5802}" dt="2019-06-23T20:15:48.887" v="2062" actId="1037"/>
          <ac:spMkLst>
            <pc:docMk/>
            <pc:sldMk cId="1872650507" sldId="261"/>
            <ac:spMk id="17" creationId="{64F901A0-87AA-45AC-834A-3327CC0982A7}"/>
          </ac:spMkLst>
        </pc:spChg>
        <pc:spChg chg="add mod">
          <ac:chgData name="Scofield, John" userId="04766af8-08bf-4f27-a8a4-706beaa96b52" providerId="ADAL" clId="{0D8D489E-DDBD-43DB-B7E9-AD2AB6FF5802}" dt="2019-06-23T20:16:04.912" v="2077" actId="1076"/>
          <ac:spMkLst>
            <pc:docMk/>
            <pc:sldMk cId="1872650507" sldId="261"/>
            <ac:spMk id="30" creationId="{A93A9932-C1F4-4EFA-9DFE-B7ED0D406671}"/>
          </ac:spMkLst>
        </pc:sp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19" creationId="{94C1AF9E-E7C4-404D-B093-92F226FAD353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0" creationId="{E2507BF1-71D6-49E1-AADE-6320344D3B01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2" creationId="{C8FAC462-7F56-4C98-999B-63AFAA7D2718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3" creationId="{EE33910C-EA0D-4A86-BD0E-B7CE74A0374E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5" creationId="{987D76DB-2E35-4678-8EBB-49EB6412283E}"/>
          </ac:cxnSpMkLst>
        </pc:cxnChg>
        <pc:cxnChg chg="add mod">
          <ac:chgData name="Scofield, John" userId="04766af8-08bf-4f27-a8a4-706beaa96b52" providerId="ADAL" clId="{0D8D489E-DDBD-43DB-B7E9-AD2AB6FF5802}" dt="2019-06-23T20:15:48.887" v="2062" actId="1037"/>
          <ac:cxnSpMkLst>
            <pc:docMk/>
            <pc:sldMk cId="1872650507" sldId="261"/>
            <ac:cxnSpMk id="27" creationId="{8216593B-9733-44FA-841D-78CB705E1988}"/>
          </ac:cxnSpMkLst>
        </pc:cxnChg>
      </pc:sldChg>
      <pc:sldChg chg="del">
        <pc:chgData name="Scofield, John" userId="04766af8-08bf-4f27-a8a4-706beaa96b52" providerId="ADAL" clId="{0D8D489E-DDBD-43DB-B7E9-AD2AB6FF5802}" dt="2019-06-22T14:44:09.508" v="4" actId="2696"/>
        <pc:sldMkLst>
          <pc:docMk/>
          <pc:sldMk cId="3797960604" sldId="261"/>
        </pc:sldMkLst>
      </pc:sldChg>
      <pc:sldChg chg="del">
        <pc:chgData name="Scofield, John" userId="04766af8-08bf-4f27-a8a4-706beaa96b52" providerId="ADAL" clId="{0D8D489E-DDBD-43DB-B7E9-AD2AB6FF5802}" dt="2019-06-22T14:44:09.527" v="5" actId="2696"/>
        <pc:sldMkLst>
          <pc:docMk/>
          <pc:sldMk cId="1164474401" sldId="262"/>
        </pc:sldMkLst>
      </pc:sldChg>
      <pc:sldChg chg="addSp modSp add">
        <pc:chgData name="Scofield, John" userId="04766af8-08bf-4f27-a8a4-706beaa96b52" providerId="ADAL" clId="{0D8D489E-DDBD-43DB-B7E9-AD2AB6FF5802}" dt="2019-06-23T20:25:03.198" v="2317" actId="20577"/>
        <pc:sldMkLst>
          <pc:docMk/>
          <pc:sldMk cId="3083986661" sldId="262"/>
        </pc:sldMkLst>
        <pc:spChg chg="mod">
          <ac:chgData name="Scofield, John" userId="04766af8-08bf-4f27-a8a4-706beaa96b52" providerId="ADAL" clId="{0D8D489E-DDBD-43DB-B7E9-AD2AB6FF5802}" dt="2019-06-23T20:17:53.166" v="2092" actId="20577"/>
          <ac:spMkLst>
            <pc:docMk/>
            <pc:sldMk cId="3083986661" sldId="262"/>
            <ac:spMk id="2" creationId="{16F732D2-1C4E-472A-A015-A6F56D922FE6}"/>
          </ac:spMkLst>
        </pc:spChg>
        <pc:spChg chg="mod">
          <ac:chgData name="Scofield, John" userId="04766af8-08bf-4f27-a8a4-706beaa96b52" providerId="ADAL" clId="{0D8D489E-DDBD-43DB-B7E9-AD2AB6FF5802}" dt="2019-06-23T20:24:52.340" v="2312" actId="1076"/>
          <ac:spMkLst>
            <pc:docMk/>
            <pc:sldMk cId="3083986661" sldId="262"/>
            <ac:spMk id="3" creationId="{6DA44A47-A9F9-4DD7-A3FD-400EC0235C68}"/>
          </ac:spMkLst>
        </pc:spChg>
        <pc:spChg chg="mod">
          <ac:chgData name="Scofield, John" userId="04766af8-08bf-4f27-a8a4-706beaa96b52" providerId="ADAL" clId="{0D8D489E-DDBD-43DB-B7E9-AD2AB6FF5802}" dt="2019-06-23T20:17:49.733" v="2079" actId="27636"/>
          <ac:spMkLst>
            <pc:docMk/>
            <pc:sldMk cId="3083986661" sldId="262"/>
            <ac:spMk id="4" creationId="{4CA1ACAA-96BE-4036-81FF-121A9740D067}"/>
          </ac:spMkLst>
        </pc:spChg>
        <pc:spChg chg="add mod ord">
          <ac:chgData name="Scofield, John" userId="04766af8-08bf-4f27-a8a4-706beaa96b52" providerId="ADAL" clId="{0D8D489E-DDBD-43DB-B7E9-AD2AB6FF5802}" dt="2019-06-23T20:20:11.220" v="2200" actId="166"/>
          <ac:spMkLst>
            <pc:docMk/>
            <pc:sldMk cId="3083986661" sldId="262"/>
            <ac:spMk id="5" creationId="{5E08F208-1F43-4050-9A3A-A163227A6613}"/>
          </ac:spMkLst>
        </pc:spChg>
        <pc:spChg chg="add mod">
          <ac:chgData name="Scofield, John" userId="04766af8-08bf-4f27-a8a4-706beaa96b52" providerId="ADAL" clId="{0D8D489E-DDBD-43DB-B7E9-AD2AB6FF5802}" dt="2019-06-23T20:22:19.922" v="2255" actId="1036"/>
          <ac:spMkLst>
            <pc:docMk/>
            <pc:sldMk cId="3083986661" sldId="262"/>
            <ac:spMk id="6" creationId="{AA17D287-0945-4279-BB5F-A5C85182FD6C}"/>
          </ac:spMkLst>
        </pc:spChg>
        <pc:spChg chg="add mod">
          <ac:chgData name="Scofield, John" userId="04766af8-08bf-4f27-a8a4-706beaa96b52" providerId="ADAL" clId="{0D8D489E-DDBD-43DB-B7E9-AD2AB6FF5802}" dt="2019-06-23T20:22:25.250" v="2263" actId="1036"/>
          <ac:spMkLst>
            <pc:docMk/>
            <pc:sldMk cId="3083986661" sldId="262"/>
            <ac:spMk id="7" creationId="{6C13688A-3D93-483A-BD3F-B541CDB6EC3B}"/>
          </ac:spMkLst>
        </pc:spChg>
        <pc:spChg chg="add mod">
          <ac:chgData name="Scofield, John" userId="04766af8-08bf-4f27-a8a4-706beaa96b52" providerId="ADAL" clId="{0D8D489E-DDBD-43DB-B7E9-AD2AB6FF5802}" dt="2019-06-23T20:23:04.539" v="2270" actId="1076"/>
          <ac:spMkLst>
            <pc:docMk/>
            <pc:sldMk cId="3083986661" sldId="262"/>
            <ac:spMk id="23" creationId="{8F894A18-ECA3-4EE6-A957-7C61C2E8C8CE}"/>
          </ac:spMkLst>
        </pc:spChg>
        <pc:spChg chg="add mod">
          <ac:chgData name="Scofield, John" userId="04766af8-08bf-4f27-a8a4-706beaa96b52" providerId="ADAL" clId="{0D8D489E-DDBD-43DB-B7E9-AD2AB6FF5802}" dt="2019-06-23T20:23:20.743" v="2280" actId="1076"/>
          <ac:spMkLst>
            <pc:docMk/>
            <pc:sldMk cId="3083986661" sldId="262"/>
            <ac:spMk id="24" creationId="{49F9FA01-E2A5-452D-B782-4AA4A147C839}"/>
          </ac:spMkLst>
        </pc:spChg>
        <pc:spChg chg="add mod">
          <ac:chgData name="Scofield, John" userId="04766af8-08bf-4f27-a8a4-706beaa96b52" providerId="ADAL" clId="{0D8D489E-DDBD-43DB-B7E9-AD2AB6FF5802}" dt="2019-06-23T20:24:49.116" v="2309" actId="1038"/>
          <ac:spMkLst>
            <pc:docMk/>
            <pc:sldMk cId="3083986661" sldId="262"/>
            <ac:spMk id="25" creationId="{B4B60487-FD68-4F32-9CBC-BDC208B20544}"/>
          </ac:spMkLst>
        </pc:spChg>
        <pc:spChg chg="add mod">
          <ac:chgData name="Scofield, John" userId="04766af8-08bf-4f27-a8a4-706beaa96b52" providerId="ADAL" clId="{0D8D489E-DDBD-43DB-B7E9-AD2AB6FF5802}" dt="2019-06-23T20:25:03.198" v="2317" actId="20577"/>
          <ac:spMkLst>
            <pc:docMk/>
            <pc:sldMk cId="3083986661" sldId="262"/>
            <ac:spMk id="26" creationId="{F23B9631-051F-4B34-B684-EC721D0837D0}"/>
          </ac:spMkLst>
        </pc:spChg>
        <pc:cxnChg chg="add mod">
          <ac:chgData name="Scofield, John" userId="04766af8-08bf-4f27-a8a4-706beaa96b52" providerId="ADAL" clId="{0D8D489E-DDBD-43DB-B7E9-AD2AB6FF5802}" dt="2019-06-23T20:19:55.710" v="2198" actId="208"/>
          <ac:cxnSpMkLst>
            <pc:docMk/>
            <pc:sldMk cId="3083986661" sldId="262"/>
            <ac:cxnSpMk id="9" creationId="{746352D3-FF38-4E6E-9A30-DE85107293DD}"/>
          </ac:cxnSpMkLst>
        </pc:cxnChg>
        <pc:cxnChg chg="add mod ord">
          <ac:chgData name="Scofield, John" userId="04766af8-08bf-4f27-a8a4-706beaa96b52" providerId="ADAL" clId="{0D8D489E-DDBD-43DB-B7E9-AD2AB6FF5802}" dt="2019-06-23T20:22:19.922" v="2255" actId="1036"/>
          <ac:cxnSpMkLst>
            <pc:docMk/>
            <pc:sldMk cId="3083986661" sldId="262"/>
            <ac:cxnSpMk id="10" creationId="{88F54CDA-3B2C-4EC8-B2E4-7B3F6F622711}"/>
          </ac:cxnSpMkLst>
        </pc:cxnChg>
        <pc:cxnChg chg="add mod ord">
          <ac:chgData name="Scofield, John" userId="04766af8-08bf-4f27-a8a4-706beaa96b52" providerId="ADAL" clId="{0D8D489E-DDBD-43DB-B7E9-AD2AB6FF5802}" dt="2019-06-23T20:22:25.250" v="2263" actId="1036"/>
          <ac:cxnSpMkLst>
            <pc:docMk/>
            <pc:sldMk cId="3083986661" sldId="262"/>
            <ac:cxnSpMk id="12" creationId="{CA0AA432-524C-4F23-A6B9-081170F0FAE4}"/>
          </ac:cxnSpMkLst>
        </pc:cxnChg>
        <pc:cxnChg chg="add mod">
          <ac:chgData name="Scofield, John" userId="04766af8-08bf-4f27-a8a4-706beaa96b52" providerId="ADAL" clId="{0D8D489E-DDBD-43DB-B7E9-AD2AB6FF5802}" dt="2019-06-23T20:21:38.299" v="2221" actId="1038"/>
          <ac:cxnSpMkLst>
            <pc:docMk/>
            <pc:sldMk cId="3083986661" sldId="262"/>
            <ac:cxnSpMk id="15" creationId="{786B7E08-57E9-4D39-996B-B75A2D272713}"/>
          </ac:cxnSpMkLst>
        </pc:cxnChg>
        <pc:cxnChg chg="add mod">
          <ac:chgData name="Scofield, John" userId="04766af8-08bf-4f27-a8a4-706beaa96b52" providerId="ADAL" clId="{0D8D489E-DDBD-43DB-B7E9-AD2AB6FF5802}" dt="2019-06-23T20:21:45.111" v="2223" actId="1076"/>
          <ac:cxnSpMkLst>
            <pc:docMk/>
            <pc:sldMk cId="3083986661" sldId="262"/>
            <ac:cxnSpMk id="16" creationId="{89CED23E-5E01-49FA-96C6-52E0B6A4D025}"/>
          </ac:cxnSpMkLst>
        </pc:cxnChg>
        <pc:cxnChg chg="add mod">
          <ac:chgData name="Scofield, John" userId="04766af8-08bf-4f27-a8a4-706beaa96b52" providerId="ADAL" clId="{0D8D489E-DDBD-43DB-B7E9-AD2AB6FF5802}" dt="2019-06-23T20:22:19.922" v="2255" actId="1036"/>
          <ac:cxnSpMkLst>
            <pc:docMk/>
            <pc:sldMk cId="3083986661" sldId="262"/>
            <ac:cxnSpMk id="17" creationId="{9DF8C4E0-2F2A-4F03-A733-F5E6AD7FA3DB}"/>
          </ac:cxnSpMkLst>
        </pc:cxnChg>
        <pc:cxnChg chg="add mod">
          <ac:chgData name="Scofield, John" userId="04766af8-08bf-4f27-a8a4-706beaa96b52" providerId="ADAL" clId="{0D8D489E-DDBD-43DB-B7E9-AD2AB6FF5802}" dt="2019-06-23T20:22:19.922" v="2255" actId="1036"/>
          <ac:cxnSpMkLst>
            <pc:docMk/>
            <pc:sldMk cId="3083986661" sldId="262"/>
            <ac:cxnSpMk id="18" creationId="{B7C89F8A-68CC-43D7-989C-ABCAD68A6E5E}"/>
          </ac:cxnSpMkLst>
        </pc:cxnChg>
        <pc:cxnChg chg="add mod">
          <ac:chgData name="Scofield, John" userId="04766af8-08bf-4f27-a8a4-706beaa96b52" providerId="ADAL" clId="{0D8D489E-DDBD-43DB-B7E9-AD2AB6FF5802}" dt="2019-06-23T20:22:25.250" v="2263" actId="1036"/>
          <ac:cxnSpMkLst>
            <pc:docMk/>
            <pc:sldMk cId="3083986661" sldId="262"/>
            <ac:cxnSpMk id="19" creationId="{CF72862A-489C-4E44-AED1-1A0B11AD32C6}"/>
          </ac:cxnSpMkLst>
        </pc:cxnChg>
        <pc:cxnChg chg="add mod">
          <ac:chgData name="Scofield, John" userId="04766af8-08bf-4f27-a8a4-706beaa96b52" providerId="ADAL" clId="{0D8D489E-DDBD-43DB-B7E9-AD2AB6FF5802}" dt="2019-06-23T20:22:25.250" v="2263" actId="1036"/>
          <ac:cxnSpMkLst>
            <pc:docMk/>
            <pc:sldMk cId="3083986661" sldId="262"/>
            <ac:cxnSpMk id="20" creationId="{BAA1837F-F498-4B67-A996-760E037166FE}"/>
          </ac:cxnSpMkLst>
        </pc:cxnChg>
        <pc:cxnChg chg="add mod">
          <ac:chgData name="Scofield, John" userId="04766af8-08bf-4f27-a8a4-706beaa96b52" providerId="ADAL" clId="{0D8D489E-DDBD-43DB-B7E9-AD2AB6FF5802}" dt="2019-06-23T20:22:49.918" v="2265" actId="17032"/>
          <ac:cxnSpMkLst>
            <pc:docMk/>
            <pc:sldMk cId="3083986661" sldId="262"/>
            <ac:cxnSpMk id="22" creationId="{7858A6C9-9E4A-4973-83B1-0DDA8EF4E407}"/>
          </ac:cxnSpMkLst>
        </pc:cxnChg>
      </pc:sldChg>
      <pc:sldChg chg="del">
        <pc:chgData name="Scofield, John" userId="04766af8-08bf-4f27-a8a4-706beaa96b52" providerId="ADAL" clId="{0D8D489E-DDBD-43DB-B7E9-AD2AB6FF5802}" dt="2019-06-22T14:44:09.540" v="6" actId="2696"/>
        <pc:sldMkLst>
          <pc:docMk/>
          <pc:sldMk cId="2591717408" sldId="263"/>
        </pc:sldMkLst>
      </pc:sldChg>
      <pc:sldChg chg="del">
        <pc:chgData name="Scofield, John" userId="04766af8-08bf-4f27-a8a4-706beaa96b52" providerId="ADAL" clId="{0D8D489E-DDBD-43DB-B7E9-AD2AB6FF5802}" dt="2019-06-22T14:44:09.572" v="7" actId="2696"/>
        <pc:sldMkLst>
          <pc:docMk/>
          <pc:sldMk cId="2790247237" sldId="264"/>
        </pc:sldMkLst>
      </pc:sldChg>
    </pc:docChg>
  </pc:docChgLst>
  <pc:docChgLst>
    <pc:chgData name="Scofield, John" userId="04766af8-08bf-4f27-a8a4-706beaa96b52" providerId="ADAL" clId="{675DB8CC-3B85-4F4A-AAC5-6F8B4B15E3C1}"/>
    <pc:docChg chg="undo custSel addSld delSld modSld">
      <pc:chgData name="Scofield, John" userId="04766af8-08bf-4f27-a8a4-706beaa96b52" providerId="ADAL" clId="{675DB8CC-3B85-4F4A-AAC5-6F8B4B15E3C1}" dt="2019-06-22T14:42:45.474" v="2665" actId="14100"/>
      <pc:docMkLst>
        <pc:docMk/>
      </pc:docMkLst>
      <pc:sldChg chg="modSp">
        <pc:chgData name="Scofield, John" userId="04766af8-08bf-4f27-a8a4-706beaa96b52" providerId="ADAL" clId="{675DB8CC-3B85-4F4A-AAC5-6F8B4B15E3C1}" dt="2019-06-22T14:17:13.240" v="1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675DB8CC-3B85-4F4A-AAC5-6F8B4B15E3C1}" dt="2019-06-22T14:17:13.240" v="14" actId="20577"/>
          <ac:spMkLst>
            <pc:docMk/>
            <pc:sldMk cId="4217716730" sldId="256"/>
            <ac:spMk id="2" creationId="{00000000-0000-0000-0000-000000000000}"/>
          </ac:spMkLst>
        </pc:spChg>
      </pc:sldChg>
      <pc:sldChg chg="del">
        <pc:chgData name="Scofield, John" userId="04766af8-08bf-4f27-a8a4-706beaa96b52" providerId="ADAL" clId="{675DB8CC-3B85-4F4A-AAC5-6F8B4B15E3C1}" dt="2019-06-22T14:17:18.425" v="15" actId="2696"/>
        <pc:sldMkLst>
          <pc:docMk/>
          <pc:sldMk cId="540207401" sldId="257"/>
        </pc:sldMkLst>
      </pc:sldChg>
      <pc:sldChg chg="modSp add">
        <pc:chgData name="Scofield, John" userId="04766af8-08bf-4f27-a8a4-706beaa96b52" providerId="ADAL" clId="{675DB8CC-3B85-4F4A-AAC5-6F8B4B15E3C1}" dt="2019-06-22T14:20:20.532" v="342" actId="20577"/>
        <pc:sldMkLst>
          <pc:docMk/>
          <pc:sldMk cId="2494879417" sldId="257"/>
        </pc:sldMkLst>
        <pc:spChg chg="mod">
          <ac:chgData name="Scofield, John" userId="04766af8-08bf-4f27-a8a4-706beaa96b52" providerId="ADAL" clId="{675DB8CC-3B85-4F4A-AAC5-6F8B4B15E3C1}" dt="2019-06-22T14:18:27.935" v="32" actId="20577"/>
          <ac:spMkLst>
            <pc:docMk/>
            <pc:sldMk cId="2494879417" sldId="257"/>
            <ac:spMk id="2" creationId="{68FF09FD-3F1F-4CA5-AB68-E854BD92DB7D}"/>
          </ac:spMkLst>
        </pc:spChg>
        <pc:spChg chg="mod">
          <ac:chgData name="Scofield, John" userId="04766af8-08bf-4f27-a8a4-706beaa96b52" providerId="ADAL" clId="{675DB8CC-3B85-4F4A-AAC5-6F8B4B15E3C1}" dt="2019-06-22T14:20:20.532" v="342" actId="20577"/>
          <ac:spMkLst>
            <pc:docMk/>
            <pc:sldMk cId="2494879417" sldId="257"/>
            <ac:spMk id="3" creationId="{21741EE3-1948-4EDD-BAEE-0CA158FF9D05}"/>
          </ac:spMkLst>
        </pc:spChg>
        <pc:spChg chg="mod">
          <ac:chgData name="Scofield, John" userId="04766af8-08bf-4f27-a8a4-706beaa96b52" providerId="ADAL" clId="{675DB8CC-3B85-4F4A-AAC5-6F8B4B15E3C1}" dt="2019-06-22T14:18:17.185" v="25" actId="27636"/>
          <ac:spMkLst>
            <pc:docMk/>
            <pc:sldMk cId="2494879417" sldId="257"/>
            <ac:spMk id="4" creationId="{8095CC47-6A2E-43EE-9863-FF8AEAAD12F3}"/>
          </ac:spMkLst>
        </pc:spChg>
      </pc:sldChg>
      <pc:sldChg chg="del">
        <pc:chgData name="Scofield, John" userId="04766af8-08bf-4f27-a8a4-706beaa96b52" providerId="ADAL" clId="{675DB8CC-3B85-4F4A-AAC5-6F8B4B15E3C1}" dt="2019-06-22T14:17:18.455" v="16" actId="2696"/>
        <pc:sldMkLst>
          <pc:docMk/>
          <pc:sldMk cId="10920191" sldId="258"/>
        </pc:sldMkLst>
      </pc:sldChg>
      <pc:sldChg chg="addSp delSp modSp add">
        <pc:chgData name="Scofield, John" userId="04766af8-08bf-4f27-a8a4-706beaa96b52" providerId="ADAL" clId="{675DB8CC-3B85-4F4A-AAC5-6F8B4B15E3C1}" dt="2019-06-22T14:24:22.150" v="700" actId="1076"/>
        <pc:sldMkLst>
          <pc:docMk/>
          <pc:sldMk cId="345452317" sldId="258"/>
        </pc:sldMkLst>
        <pc:spChg chg="mod">
          <ac:chgData name="Scofield, John" userId="04766af8-08bf-4f27-a8a4-706beaa96b52" providerId="ADAL" clId="{675DB8CC-3B85-4F4A-AAC5-6F8B4B15E3C1}" dt="2019-06-22T14:20:39.822" v="363" actId="20577"/>
          <ac:spMkLst>
            <pc:docMk/>
            <pc:sldMk cId="345452317" sldId="258"/>
            <ac:spMk id="2" creationId="{EA75D68B-C6DA-49ED-B008-2963A906AB32}"/>
          </ac:spMkLst>
        </pc:spChg>
        <pc:spChg chg="mod">
          <ac:chgData name="Scofield, John" userId="04766af8-08bf-4f27-a8a4-706beaa96b52" providerId="ADAL" clId="{675DB8CC-3B85-4F4A-AAC5-6F8B4B15E3C1}" dt="2019-06-22T14:22:35.225" v="630" actId="20577"/>
          <ac:spMkLst>
            <pc:docMk/>
            <pc:sldMk cId="345452317" sldId="258"/>
            <ac:spMk id="3" creationId="{5F15DE0A-098E-4194-A990-85D1D16F1E83}"/>
          </ac:spMkLst>
        </pc:spChg>
        <pc:spChg chg="mod">
          <ac:chgData name="Scofield, John" userId="04766af8-08bf-4f27-a8a4-706beaa96b52" providerId="ADAL" clId="{675DB8CC-3B85-4F4A-AAC5-6F8B4B15E3C1}" dt="2019-06-22T14:20:25.074" v="344" actId="27636"/>
          <ac:spMkLst>
            <pc:docMk/>
            <pc:sldMk cId="345452317" sldId="258"/>
            <ac:spMk id="4" creationId="{31F1AA8F-BB3D-4A00-BCDF-AEDA9A6C0AE4}"/>
          </ac:spMkLst>
        </pc:spChg>
        <pc:spChg chg="add mod">
          <ac:chgData name="Scofield, John" userId="04766af8-08bf-4f27-a8a4-706beaa96b52" providerId="ADAL" clId="{675DB8CC-3B85-4F4A-AAC5-6F8B4B15E3C1}" dt="2019-06-22T14:23:26.180" v="664" actId="208"/>
          <ac:spMkLst>
            <pc:docMk/>
            <pc:sldMk cId="345452317" sldId="258"/>
            <ac:spMk id="5" creationId="{3DB3407B-CEE0-4C5C-9D24-D2B4DDF34413}"/>
          </ac:spMkLst>
        </pc:spChg>
        <pc:spChg chg="add del mod">
          <ac:chgData name="Scofield, John" userId="04766af8-08bf-4f27-a8a4-706beaa96b52" providerId="ADAL" clId="{675DB8CC-3B85-4F4A-AAC5-6F8B4B15E3C1}" dt="2019-06-22T14:23:18.932" v="663"/>
          <ac:spMkLst>
            <pc:docMk/>
            <pc:sldMk cId="345452317" sldId="258"/>
            <ac:spMk id="6" creationId="{07EDC50D-A2D6-4643-B257-4DE95966FE45}"/>
          </ac:spMkLst>
        </pc:spChg>
        <pc:spChg chg="add mod">
          <ac:chgData name="Scofield, John" userId="04766af8-08bf-4f27-a8a4-706beaa96b52" providerId="ADAL" clId="{675DB8CC-3B85-4F4A-AAC5-6F8B4B15E3C1}" dt="2019-06-22T14:23:35.694" v="682" actId="20577"/>
          <ac:spMkLst>
            <pc:docMk/>
            <pc:sldMk cId="345452317" sldId="258"/>
            <ac:spMk id="7" creationId="{A996E67A-6084-4404-B3D2-CCE2D2E0B7B0}"/>
          </ac:spMkLst>
        </pc:spChg>
        <pc:spChg chg="add mod">
          <ac:chgData name="Scofield, John" userId="04766af8-08bf-4f27-a8a4-706beaa96b52" providerId="ADAL" clId="{675DB8CC-3B85-4F4A-AAC5-6F8B4B15E3C1}" dt="2019-06-22T14:24:22.150" v="700" actId="1076"/>
          <ac:spMkLst>
            <pc:docMk/>
            <pc:sldMk cId="345452317" sldId="258"/>
            <ac:spMk id="8" creationId="{2709DA32-1EAE-4B08-998C-CEAE21821EC2}"/>
          </ac:spMkLst>
        </pc:spChg>
        <pc:spChg chg="add mod">
          <ac:chgData name="Scofield, John" userId="04766af8-08bf-4f27-a8a4-706beaa96b52" providerId="ADAL" clId="{675DB8CC-3B85-4F4A-AAC5-6F8B4B15E3C1}" dt="2019-06-22T14:24:06.424" v="694" actId="688"/>
          <ac:spMkLst>
            <pc:docMk/>
            <pc:sldMk cId="345452317" sldId="258"/>
            <ac:spMk id="9" creationId="{12826A5F-BF75-4DB9-A9FD-E3AB351E39A5}"/>
          </ac:spMkLst>
        </pc:spChg>
        <pc:spChg chg="add mod">
          <ac:chgData name="Scofield, John" userId="04766af8-08bf-4f27-a8a4-706beaa96b52" providerId="ADAL" clId="{675DB8CC-3B85-4F4A-AAC5-6F8B4B15E3C1}" dt="2019-06-22T14:24:18.102" v="699" actId="1076"/>
          <ac:spMkLst>
            <pc:docMk/>
            <pc:sldMk cId="345452317" sldId="258"/>
            <ac:spMk id="10" creationId="{52536E8C-2779-4DA2-81A6-93B0C5F8F1CC}"/>
          </ac:spMkLst>
        </pc:spChg>
      </pc:sldChg>
      <pc:sldChg chg="modSp add">
        <pc:chgData name="Scofield, John" userId="04766af8-08bf-4f27-a8a4-706beaa96b52" providerId="ADAL" clId="{675DB8CC-3B85-4F4A-AAC5-6F8B4B15E3C1}" dt="2019-06-22T14:26:18.692" v="1052" actId="20577"/>
        <pc:sldMkLst>
          <pc:docMk/>
          <pc:sldMk cId="1635219790" sldId="259"/>
        </pc:sldMkLst>
        <pc:spChg chg="mod">
          <ac:chgData name="Scofield, John" userId="04766af8-08bf-4f27-a8a4-706beaa96b52" providerId="ADAL" clId="{675DB8CC-3B85-4F4A-AAC5-6F8B4B15E3C1}" dt="2019-06-22T14:24:50.309" v="772" actId="20577"/>
          <ac:spMkLst>
            <pc:docMk/>
            <pc:sldMk cId="1635219790" sldId="259"/>
            <ac:spMk id="2" creationId="{7A13E91D-CAF6-4331-AC46-A02221E9411F}"/>
          </ac:spMkLst>
        </pc:spChg>
        <pc:spChg chg="mod">
          <ac:chgData name="Scofield, John" userId="04766af8-08bf-4f27-a8a4-706beaa96b52" providerId="ADAL" clId="{675DB8CC-3B85-4F4A-AAC5-6F8B4B15E3C1}" dt="2019-06-22T14:26:18.692" v="1052" actId="20577"/>
          <ac:spMkLst>
            <pc:docMk/>
            <pc:sldMk cId="1635219790" sldId="259"/>
            <ac:spMk id="3" creationId="{3CEE4102-89EA-4C87-A563-61D87148909B}"/>
          </ac:spMkLst>
        </pc:spChg>
        <pc:spChg chg="mod">
          <ac:chgData name="Scofield, John" userId="04766af8-08bf-4f27-a8a4-706beaa96b52" providerId="ADAL" clId="{675DB8CC-3B85-4F4A-AAC5-6F8B4B15E3C1}" dt="2019-06-22T14:24:38.217" v="702" actId="27636"/>
          <ac:spMkLst>
            <pc:docMk/>
            <pc:sldMk cId="1635219790" sldId="259"/>
            <ac:spMk id="4" creationId="{D61BEF8B-988F-4231-A81D-72A46BF2D79A}"/>
          </ac:spMkLst>
        </pc:spChg>
      </pc:sldChg>
      <pc:sldChg chg="del">
        <pc:chgData name="Scofield, John" userId="04766af8-08bf-4f27-a8a4-706beaa96b52" providerId="ADAL" clId="{675DB8CC-3B85-4F4A-AAC5-6F8B4B15E3C1}" dt="2019-06-22T14:17:18.484" v="17" actId="2696"/>
        <pc:sldMkLst>
          <pc:docMk/>
          <pc:sldMk cId="4199723914" sldId="259"/>
        </pc:sldMkLst>
      </pc:sldChg>
      <pc:sldChg chg="addSp modSp add">
        <pc:chgData name="Scofield, John" userId="04766af8-08bf-4f27-a8a4-706beaa96b52" providerId="ADAL" clId="{675DB8CC-3B85-4F4A-AAC5-6F8B4B15E3C1}" dt="2019-06-22T14:29:02.880" v="1167" actId="1076"/>
        <pc:sldMkLst>
          <pc:docMk/>
          <pc:sldMk cId="3058946594" sldId="260"/>
        </pc:sldMkLst>
        <pc:spChg chg="mod">
          <ac:chgData name="Scofield, John" userId="04766af8-08bf-4f27-a8a4-706beaa96b52" providerId="ADAL" clId="{675DB8CC-3B85-4F4A-AAC5-6F8B4B15E3C1}" dt="2019-06-22T14:28:50.119" v="1163" actId="1076"/>
          <ac:spMkLst>
            <pc:docMk/>
            <pc:sldMk cId="3058946594" sldId="260"/>
            <ac:spMk id="3" creationId="{7344E508-8EEB-4921-8400-18385070A2C4}"/>
          </ac:spMkLst>
        </pc:spChg>
        <pc:spChg chg="mod">
          <ac:chgData name="Scofield, John" userId="04766af8-08bf-4f27-a8a4-706beaa96b52" providerId="ADAL" clId="{675DB8CC-3B85-4F4A-AAC5-6F8B4B15E3C1}" dt="2019-06-22T14:26:46.544" v="1054" actId="27636"/>
          <ac:spMkLst>
            <pc:docMk/>
            <pc:sldMk cId="3058946594" sldId="260"/>
            <ac:spMk id="4" creationId="{06AFE850-6C1B-4F29-BD54-9113A62ED268}"/>
          </ac:spMkLst>
        </pc:spChg>
        <pc:spChg chg="add mod">
          <ac:chgData name="Scofield, John" userId="04766af8-08bf-4f27-a8a4-706beaa96b52" providerId="ADAL" clId="{675DB8CC-3B85-4F4A-AAC5-6F8B4B15E3C1}" dt="2019-06-22T14:28:54.494" v="1164" actId="1076"/>
          <ac:spMkLst>
            <pc:docMk/>
            <pc:sldMk cId="3058946594" sldId="260"/>
            <ac:spMk id="5" creationId="{3C36E044-A3C8-432C-87CD-9FF45C4614F4}"/>
          </ac:spMkLst>
        </pc:spChg>
        <pc:spChg chg="add mod">
          <ac:chgData name="Scofield, John" userId="04766af8-08bf-4f27-a8a4-706beaa96b52" providerId="ADAL" clId="{675DB8CC-3B85-4F4A-AAC5-6F8B4B15E3C1}" dt="2019-06-22T14:28:57.468" v="1165" actId="1076"/>
          <ac:spMkLst>
            <pc:docMk/>
            <pc:sldMk cId="3058946594" sldId="260"/>
            <ac:spMk id="6" creationId="{DEFB73B4-4CBE-4012-BA31-38524D265813}"/>
          </ac:spMkLst>
        </pc:spChg>
        <pc:spChg chg="add mod">
          <ac:chgData name="Scofield, John" userId="04766af8-08bf-4f27-a8a4-706beaa96b52" providerId="ADAL" clId="{675DB8CC-3B85-4F4A-AAC5-6F8B4B15E3C1}" dt="2019-06-22T14:28:59.475" v="1166" actId="1076"/>
          <ac:spMkLst>
            <pc:docMk/>
            <pc:sldMk cId="3058946594" sldId="260"/>
            <ac:spMk id="7" creationId="{CC3090D1-6FEB-4061-93C6-456327287C9C}"/>
          </ac:spMkLst>
        </pc:spChg>
        <pc:spChg chg="add mod">
          <ac:chgData name="Scofield, John" userId="04766af8-08bf-4f27-a8a4-706beaa96b52" providerId="ADAL" clId="{675DB8CC-3B85-4F4A-AAC5-6F8B4B15E3C1}" dt="2019-06-22T14:29:02.880" v="1167" actId="1076"/>
          <ac:spMkLst>
            <pc:docMk/>
            <pc:sldMk cId="3058946594" sldId="260"/>
            <ac:spMk id="8" creationId="{BDAD1711-3EA0-4F7B-B3B8-B5704CFBDECC}"/>
          </ac:spMkLst>
        </pc:spChg>
      </pc:sldChg>
      <pc:sldChg chg="del">
        <pc:chgData name="Scofield, John" userId="04766af8-08bf-4f27-a8a4-706beaa96b52" providerId="ADAL" clId="{675DB8CC-3B85-4F4A-AAC5-6F8B4B15E3C1}" dt="2019-06-22T14:17:18.511" v="18" actId="2696"/>
        <pc:sldMkLst>
          <pc:docMk/>
          <pc:sldMk cId="3403241649" sldId="260"/>
        </pc:sldMkLst>
      </pc:sldChg>
      <pc:sldChg chg="addSp modSp add">
        <pc:chgData name="Scofield, John" userId="04766af8-08bf-4f27-a8a4-706beaa96b52" providerId="ADAL" clId="{675DB8CC-3B85-4F4A-AAC5-6F8B4B15E3C1}" dt="2019-06-22T14:32:42.734" v="1499" actId="403"/>
        <pc:sldMkLst>
          <pc:docMk/>
          <pc:sldMk cId="3797960604" sldId="261"/>
        </pc:sldMkLst>
        <pc:spChg chg="mod">
          <ac:chgData name="Scofield, John" userId="04766af8-08bf-4f27-a8a4-706beaa96b52" providerId="ADAL" clId="{675DB8CC-3B85-4F4A-AAC5-6F8B4B15E3C1}" dt="2019-06-22T14:29:18.658" v="1190" actId="20577"/>
          <ac:spMkLst>
            <pc:docMk/>
            <pc:sldMk cId="3797960604" sldId="261"/>
            <ac:spMk id="2" creationId="{B64346CA-DD6C-47AF-AB7D-E436E8FA9311}"/>
          </ac:spMkLst>
        </pc:spChg>
        <pc:spChg chg="mod">
          <ac:chgData name="Scofield, John" userId="04766af8-08bf-4f27-a8a4-706beaa96b52" providerId="ADAL" clId="{675DB8CC-3B85-4F4A-AAC5-6F8B4B15E3C1}" dt="2019-06-22T14:32:42.734" v="1499" actId="403"/>
          <ac:spMkLst>
            <pc:docMk/>
            <pc:sldMk cId="3797960604" sldId="261"/>
            <ac:spMk id="3" creationId="{A7DFB239-04E0-47CD-94B0-1A3E624997F2}"/>
          </ac:spMkLst>
        </pc:spChg>
        <pc:spChg chg="mod">
          <ac:chgData name="Scofield, John" userId="04766af8-08bf-4f27-a8a4-706beaa96b52" providerId="ADAL" clId="{675DB8CC-3B85-4F4A-AAC5-6F8B4B15E3C1}" dt="2019-06-22T14:29:06.794" v="1169" actId="27636"/>
          <ac:spMkLst>
            <pc:docMk/>
            <pc:sldMk cId="3797960604" sldId="261"/>
            <ac:spMk id="4" creationId="{52B89CBE-6A6A-43CE-8638-69B15F2A8B9E}"/>
          </ac:spMkLst>
        </pc:spChg>
        <pc:spChg chg="add mod">
          <ac:chgData name="Scofield, John" userId="04766af8-08bf-4f27-a8a4-706beaa96b52" providerId="ADAL" clId="{675DB8CC-3B85-4F4A-AAC5-6F8B4B15E3C1}" dt="2019-06-22T14:30:48.009" v="1228" actId="20577"/>
          <ac:spMkLst>
            <pc:docMk/>
            <pc:sldMk cId="3797960604" sldId="261"/>
            <ac:spMk id="5" creationId="{05C178BF-FEDA-4415-A69C-2FA637D11221}"/>
          </ac:spMkLst>
        </pc:spChg>
        <pc:spChg chg="add mod">
          <ac:chgData name="Scofield, John" userId="04766af8-08bf-4f27-a8a4-706beaa96b52" providerId="ADAL" clId="{675DB8CC-3B85-4F4A-AAC5-6F8B4B15E3C1}" dt="2019-06-22T14:31:13.123" v="1254" actId="1076"/>
          <ac:spMkLst>
            <pc:docMk/>
            <pc:sldMk cId="3797960604" sldId="261"/>
            <ac:spMk id="6" creationId="{E8034273-DD19-46AF-9F00-CDA61DCC01A8}"/>
          </ac:spMkLst>
        </pc:spChg>
        <pc:spChg chg="add mod">
          <ac:chgData name="Scofield, John" userId="04766af8-08bf-4f27-a8a4-706beaa96b52" providerId="ADAL" clId="{675DB8CC-3B85-4F4A-AAC5-6F8B4B15E3C1}" dt="2019-06-22T14:31:19.111" v="1272" actId="20577"/>
          <ac:spMkLst>
            <pc:docMk/>
            <pc:sldMk cId="3797960604" sldId="261"/>
            <ac:spMk id="7" creationId="{68D923A4-314D-41C4-81D7-A0D6DA689A6E}"/>
          </ac:spMkLst>
        </pc:spChg>
        <pc:spChg chg="add mod">
          <ac:chgData name="Scofield, John" userId="04766af8-08bf-4f27-a8a4-706beaa96b52" providerId="ADAL" clId="{675DB8CC-3B85-4F4A-AAC5-6F8B4B15E3C1}" dt="2019-06-22T14:31:29.259" v="1293" actId="20577"/>
          <ac:spMkLst>
            <pc:docMk/>
            <pc:sldMk cId="3797960604" sldId="261"/>
            <ac:spMk id="8" creationId="{0DDC584D-0005-4921-8747-CB6A8DFE2965}"/>
          </ac:spMkLst>
        </pc:spChg>
        <pc:spChg chg="add mod">
          <ac:chgData name="Scofield, John" userId="04766af8-08bf-4f27-a8a4-706beaa96b52" providerId="ADAL" clId="{675DB8CC-3B85-4F4A-AAC5-6F8B4B15E3C1}" dt="2019-06-22T14:31:40.327" v="1311" actId="20577"/>
          <ac:spMkLst>
            <pc:docMk/>
            <pc:sldMk cId="3797960604" sldId="261"/>
            <ac:spMk id="9" creationId="{97CA3567-DBDB-4BF0-8B46-AD0C874D99B7}"/>
          </ac:spMkLst>
        </pc:spChg>
      </pc:sldChg>
      <pc:sldChg chg="del">
        <pc:chgData name="Scofield, John" userId="04766af8-08bf-4f27-a8a4-706beaa96b52" providerId="ADAL" clId="{675DB8CC-3B85-4F4A-AAC5-6F8B4B15E3C1}" dt="2019-06-22T14:17:18.555" v="20" actId="2696"/>
        <pc:sldMkLst>
          <pc:docMk/>
          <pc:sldMk cId="3869629118" sldId="261"/>
        </pc:sldMkLst>
      </pc:sldChg>
      <pc:sldChg chg="addSp modSp add">
        <pc:chgData name="Scofield, John" userId="04766af8-08bf-4f27-a8a4-706beaa96b52" providerId="ADAL" clId="{675DB8CC-3B85-4F4A-AAC5-6F8B4B15E3C1}" dt="2019-06-22T14:39:26.781" v="2520" actId="1076"/>
        <pc:sldMkLst>
          <pc:docMk/>
          <pc:sldMk cId="1164474401" sldId="262"/>
        </pc:sldMkLst>
        <pc:spChg chg="mod">
          <ac:chgData name="Scofield, John" userId="04766af8-08bf-4f27-a8a4-706beaa96b52" providerId="ADAL" clId="{675DB8CC-3B85-4F4A-AAC5-6F8B4B15E3C1}" dt="2019-06-22T14:36:30.138" v="2178" actId="1076"/>
          <ac:spMkLst>
            <pc:docMk/>
            <pc:sldMk cId="1164474401" sldId="262"/>
            <ac:spMk id="2" creationId="{7C147494-ABE1-4D87-A7CB-E3F008AA62E1}"/>
          </ac:spMkLst>
        </pc:spChg>
        <pc:spChg chg="mod">
          <ac:chgData name="Scofield, John" userId="04766af8-08bf-4f27-a8a4-706beaa96b52" providerId="ADAL" clId="{675DB8CC-3B85-4F4A-AAC5-6F8B4B15E3C1}" dt="2019-06-22T14:36:33.291" v="2179" actId="1076"/>
          <ac:spMkLst>
            <pc:docMk/>
            <pc:sldMk cId="1164474401" sldId="262"/>
            <ac:spMk id="3" creationId="{665BEA37-C758-4DAD-8689-1096C98E6BA2}"/>
          </ac:spMkLst>
        </pc:spChg>
        <pc:spChg chg="mod">
          <ac:chgData name="Scofield, John" userId="04766af8-08bf-4f27-a8a4-706beaa96b52" providerId="ADAL" clId="{675DB8CC-3B85-4F4A-AAC5-6F8B4B15E3C1}" dt="2019-06-22T14:33:00.094" v="1501" actId="27636"/>
          <ac:spMkLst>
            <pc:docMk/>
            <pc:sldMk cId="1164474401" sldId="262"/>
            <ac:spMk id="4" creationId="{F80F0996-93DE-4ADB-A51C-325611022CAC}"/>
          </ac:spMkLst>
        </pc:spChg>
        <pc:spChg chg="add mod">
          <ac:chgData name="Scofield, John" userId="04766af8-08bf-4f27-a8a4-706beaa96b52" providerId="ADAL" clId="{675DB8CC-3B85-4F4A-AAC5-6F8B4B15E3C1}" dt="2019-06-22T14:36:45.776" v="2181" actId="1076"/>
          <ac:spMkLst>
            <pc:docMk/>
            <pc:sldMk cId="1164474401" sldId="262"/>
            <ac:spMk id="5" creationId="{5E66630F-5EDC-4218-AAED-B0621CF6C169}"/>
          </ac:spMkLst>
        </pc:spChg>
        <pc:spChg chg="add mod">
          <ac:chgData name="Scofield, John" userId="04766af8-08bf-4f27-a8a4-706beaa96b52" providerId="ADAL" clId="{675DB8CC-3B85-4F4A-AAC5-6F8B4B15E3C1}" dt="2019-06-22T14:36:40.193" v="2180" actId="1076"/>
          <ac:spMkLst>
            <pc:docMk/>
            <pc:sldMk cId="1164474401" sldId="262"/>
            <ac:spMk id="6" creationId="{3685C3F1-AE3E-49A1-9FBD-B074B456BD47}"/>
          </ac:spMkLst>
        </pc:spChg>
        <pc:spChg chg="add mod">
          <ac:chgData name="Scofield, John" userId="04766af8-08bf-4f27-a8a4-706beaa96b52" providerId="ADAL" clId="{675DB8CC-3B85-4F4A-AAC5-6F8B4B15E3C1}" dt="2019-06-22T14:38:37.459" v="2464" actId="1037"/>
          <ac:spMkLst>
            <pc:docMk/>
            <pc:sldMk cId="1164474401" sldId="262"/>
            <ac:spMk id="11" creationId="{017B2104-1E19-43F0-B198-CC879BF0B4C4}"/>
          </ac:spMkLst>
        </pc:spChg>
        <pc:spChg chg="add mod">
          <ac:chgData name="Scofield, John" userId="04766af8-08bf-4f27-a8a4-706beaa96b52" providerId="ADAL" clId="{675DB8CC-3B85-4F4A-AAC5-6F8B4B15E3C1}" dt="2019-06-22T14:39:02.352" v="2517" actId="14100"/>
          <ac:spMkLst>
            <pc:docMk/>
            <pc:sldMk cId="1164474401" sldId="262"/>
            <ac:spMk id="12" creationId="{FFC04E03-D602-4B77-B10C-64704A5B5637}"/>
          </ac:spMkLst>
        </pc:spChg>
        <pc:cxnChg chg="add mod">
          <ac:chgData name="Scofield, John" userId="04766af8-08bf-4f27-a8a4-706beaa96b52" providerId="ADAL" clId="{675DB8CC-3B85-4F4A-AAC5-6F8B4B15E3C1}" dt="2019-06-22T14:38:37.459" v="2464" actId="1037"/>
          <ac:cxnSpMkLst>
            <pc:docMk/>
            <pc:sldMk cId="1164474401" sldId="262"/>
            <ac:cxnSpMk id="8" creationId="{0D249429-F53B-4D7F-9A72-111CE83412CB}"/>
          </ac:cxnSpMkLst>
        </pc:cxnChg>
        <pc:cxnChg chg="add mod">
          <ac:chgData name="Scofield, John" userId="04766af8-08bf-4f27-a8a4-706beaa96b52" providerId="ADAL" clId="{675DB8CC-3B85-4F4A-AAC5-6F8B4B15E3C1}" dt="2019-06-22T14:38:37.459" v="2464" actId="1037"/>
          <ac:cxnSpMkLst>
            <pc:docMk/>
            <pc:sldMk cId="1164474401" sldId="262"/>
            <ac:cxnSpMk id="10" creationId="{80364364-2634-414B-B6B4-7A3903880BF2}"/>
          </ac:cxnSpMkLst>
        </pc:cxnChg>
        <pc:cxnChg chg="add mod">
          <ac:chgData name="Scofield, John" userId="04766af8-08bf-4f27-a8a4-706beaa96b52" providerId="ADAL" clId="{675DB8CC-3B85-4F4A-AAC5-6F8B4B15E3C1}" dt="2019-06-22T14:39:18.936" v="2518" actId="11529"/>
          <ac:cxnSpMkLst>
            <pc:docMk/>
            <pc:sldMk cId="1164474401" sldId="262"/>
            <ac:cxnSpMk id="14" creationId="{8E88990C-B699-45F0-AEF8-5D8F7681C37E}"/>
          </ac:cxnSpMkLst>
        </pc:cxnChg>
        <pc:cxnChg chg="add mod">
          <ac:chgData name="Scofield, John" userId="04766af8-08bf-4f27-a8a4-706beaa96b52" providerId="ADAL" clId="{675DB8CC-3B85-4F4A-AAC5-6F8B4B15E3C1}" dt="2019-06-22T14:39:26.781" v="2520" actId="1076"/>
          <ac:cxnSpMkLst>
            <pc:docMk/>
            <pc:sldMk cId="1164474401" sldId="262"/>
            <ac:cxnSpMk id="15" creationId="{3D8D0761-6F90-4D4E-839E-4B3C37DD6B41}"/>
          </ac:cxnSpMkLst>
        </pc:cxnChg>
      </pc:sldChg>
      <pc:sldChg chg="del">
        <pc:chgData name="Scofield, John" userId="04766af8-08bf-4f27-a8a4-706beaa96b52" providerId="ADAL" clId="{675DB8CC-3B85-4F4A-AAC5-6F8B4B15E3C1}" dt="2019-06-22T14:17:18.538" v="19" actId="2696"/>
        <pc:sldMkLst>
          <pc:docMk/>
          <pc:sldMk cId="1790635504" sldId="262"/>
        </pc:sldMkLst>
      </pc:sldChg>
      <pc:sldChg chg="del">
        <pc:chgData name="Scofield, John" userId="04766af8-08bf-4f27-a8a4-706beaa96b52" providerId="ADAL" clId="{675DB8CC-3B85-4F4A-AAC5-6F8B4B15E3C1}" dt="2019-06-22T14:17:18.578" v="21" actId="2696"/>
        <pc:sldMkLst>
          <pc:docMk/>
          <pc:sldMk cId="546204376" sldId="263"/>
        </pc:sldMkLst>
      </pc:sldChg>
      <pc:sldChg chg="modSp add">
        <pc:chgData name="Scofield, John" userId="04766af8-08bf-4f27-a8a4-706beaa96b52" providerId="ADAL" clId="{675DB8CC-3B85-4F4A-AAC5-6F8B4B15E3C1}" dt="2019-06-22T14:42:00.428" v="2635" actId="403"/>
        <pc:sldMkLst>
          <pc:docMk/>
          <pc:sldMk cId="2591717408" sldId="263"/>
        </pc:sldMkLst>
        <pc:spChg chg="mod">
          <ac:chgData name="Scofield, John" userId="04766af8-08bf-4f27-a8a4-706beaa96b52" providerId="ADAL" clId="{675DB8CC-3B85-4F4A-AAC5-6F8B4B15E3C1}" dt="2019-06-22T14:40:21.405" v="2544" actId="20577"/>
          <ac:spMkLst>
            <pc:docMk/>
            <pc:sldMk cId="2591717408" sldId="263"/>
            <ac:spMk id="2" creationId="{BD0F63A1-AA1C-4BD2-BC64-6F3AB71ABE55}"/>
          </ac:spMkLst>
        </pc:spChg>
        <pc:spChg chg="mod">
          <ac:chgData name="Scofield, John" userId="04766af8-08bf-4f27-a8a4-706beaa96b52" providerId="ADAL" clId="{675DB8CC-3B85-4F4A-AAC5-6F8B4B15E3C1}" dt="2019-06-22T14:42:00.428" v="2635" actId="403"/>
          <ac:spMkLst>
            <pc:docMk/>
            <pc:sldMk cId="2591717408" sldId="263"/>
            <ac:spMk id="3" creationId="{C4B73E4F-C30B-44A3-B476-5B92E13B0FD3}"/>
          </ac:spMkLst>
        </pc:spChg>
        <pc:spChg chg="mod">
          <ac:chgData name="Scofield, John" userId="04766af8-08bf-4f27-a8a4-706beaa96b52" providerId="ADAL" clId="{675DB8CC-3B85-4F4A-AAC5-6F8B4B15E3C1}" dt="2019-06-22T14:40:16.147" v="2522" actId="27636"/>
          <ac:spMkLst>
            <pc:docMk/>
            <pc:sldMk cId="2591717408" sldId="263"/>
            <ac:spMk id="4" creationId="{69EF4CE0-5AE5-460C-919D-E909F763E3BA}"/>
          </ac:spMkLst>
        </pc:spChg>
      </pc:sldChg>
      <pc:sldChg chg="del">
        <pc:chgData name="Scofield, John" userId="04766af8-08bf-4f27-a8a4-706beaa96b52" providerId="ADAL" clId="{675DB8CC-3B85-4F4A-AAC5-6F8B4B15E3C1}" dt="2019-06-22T14:17:18.602" v="22" actId="2696"/>
        <pc:sldMkLst>
          <pc:docMk/>
          <pc:sldMk cId="1886548522" sldId="264"/>
        </pc:sldMkLst>
      </pc:sldChg>
      <pc:sldChg chg="addSp modSp add">
        <pc:chgData name="Scofield, John" userId="04766af8-08bf-4f27-a8a4-706beaa96b52" providerId="ADAL" clId="{675DB8CC-3B85-4F4A-AAC5-6F8B4B15E3C1}" dt="2019-06-22T14:42:45.474" v="2665" actId="14100"/>
        <pc:sldMkLst>
          <pc:docMk/>
          <pc:sldMk cId="2790247237" sldId="264"/>
        </pc:sldMkLst>
        <pc:spChg chg="mod">
          <ac:chgData name="Scofield, John" userId="04766af8-08bf-4f27-a8a4-706beaa96b52" providerId="ADAL" clId="{675DB8CC-3B85-4F4A-AAC5-6F8B4B15E3C1}" dt="2019-06-22T14:42:36.961" v="2663" actId="1076"/>
          <ac:spMkLst>
            <pc:docMk/>
            <pc:sldMk cId="2790247237" sldId="264"/>
            <ac:spMk id="2" creationId="{03D353AE-40AD-45BB-9FD4-08FF176AD058}"/>
          </ac:spMkLst>
        </pc:spChg>
        <pc:spChg chg="mod">
          <ac:chgData name="Scofield, John" userId="04766af8-08bf-4f27-a8a4-706beaa96b52" providerId="ADAL" clId="{675DB8CC-3B85-4F4A-AAC5-6F8B4B15E3C1}" dt="2019-06-22T14:42:10.200" v="2637" actId="27636"/>
          <ac:spMkLst>
            <pc:docMk/>
            <pc:sldMk cId="2790247237" sldId="264"/>
            <ac:spMk id="4" creationId="{FAE10F67-4618-43A1-BBCF-909933C8DE2A}"/>
          </ac:spMkLst>
        </pc:spChg>
        <pc:picChg chg="add mod">
          <ac:chgData name="Scofield, John" userId="04766af8-08bf-4f27-a8a4-706beaa96b52" providerId="ADAL" clId="{675DB8CC-3B85-4F4A-AAC5-6F8B4B15E3C1}" dt="2019-06-22T14:42:45.474" v="2665" actId="14100"/>
          <ac:picMkLst>
            <pc:docMk/>
            <pc:sldMk cId="2790247237" sldId="264"/>
            <ac:picMk id="5" creationId="{E2F5DE6F-9E30-49DA-AD01-7B9B0D70B7B9}"/>
          </ac:picMkLst>
        </pc:picChg>
      </pc:sldChg>
      <pc:sldChg chg="del">
        <pc:chgData name="Scofield, John" userId="04766af8-08bf-4f27-a8a4-706beaa96b52" providerId="ADAL" clId="{675DB8CC-3B85-4F4A-AAC5-6F8B4B15E3C1}" dt="2019-06-22T14:17:18.612" v="23" actId="2696"/>
        <pc:sldMkLst>
          <pc:docMk/>
          <pc:sldMk cId="2897034607" sldId="265"/>
        </pc:sldMkLst>
      </pc:sldChg>
    </pc:docChg>
  </pc:docChgLst>
  <pc:docChgLst>
    <pc:chgData name="Scofield, John" userId="04766af8-08bf-4f27-a8a4-706beaa96b52" providerId="ADAL" clId="{04688585-7DCB-4D41-AF4B-9E47253E4777}"/>
    <pc:docChg chg="undo custSel addSld delSld modSld">
      <pc:chgData name="Scofield, John" userId="04766af8-08bf-4f27-a8a4-706beaa96b52" providerId="ADAL" clId="{04688585-7DCB-4D41-AF4B-9E47253E4777}" dt="2019-06-06T20:59:24.549" v="2003"/>
      <pc:docMkLst>
        <pc:docMk/>
      </pc:docMkLst>
      <pc:sldChg chg="modSp">
        <pc:chgData name="Scofield, John" userId="04766af8-08bf-4f27-a8a4-706beaa96b52" providerId="ADAL" clId="{04688585-7DCB-4D41-AF4B-9E47253E4777}" dt="2019-06-02T18:59:48.452" v="25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04688585-7DCB-4D41-AF4B-9E47253E4777}" dt="2019-06-02T18:59:48.452" v="25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F67AD3FB-ADA1-46BA-B93F-23B2A4E35D41}"/>
    <pc:docChg chg="undo custSel addSld delSld modSld">
      <pc:chgData name="Scofield, John" userId="04766af8-08bf-4f27-a8a4-706beaa96b52" providerId="ADAL" clId="{F67AD3FB-ADA1-46BA-B93F-23B2A4E35D41}" dt="2019-06-16T18:55:13.317" v="5347"/>
      <pc:docMkLst>
        <pc:docMk/>
      </pc:docMkLst>
      <pc:sldChg chg="modSp">
        <pc:chgData name="Scofield, John" userId="04766af8-08bf-4f27-a8a4-706beaa96b52" providerId="ADAL" clId="{F67AD3FB-ADA1-46BA-B93F-23B2A4E35D41}" dt="2019-06-15T21:23:19.263" v="34" actId="20577"/>
        <pc:sldMkLst>
          <pc:docMk/>
          <pc:sldMk cId="4217716730" sldId="256"/>
        </pc:sldMkLst>
        <pc:spChg chg="mod">
          <ac:chgData name="Scofield, John" userId="04766af8-08bf-4f27-a8a4-706beaa96b52" providerId="ADAL" clId="{F67AD3FB-ADA1-46BA-B93F-23B2A4E35D41}" dt="2019-06-15T21:23:19.263" v="34" actId="20577"/>
          <ac:spMkLst>
            <pc:docMk/>
            <pc:sldMk cId="4217716730" sldId="256"/>
            <ac:spMk id="2" creationId="{00000000-0000-0000-0000-000000000000}"/>
          </ac:spMkLst>
        </pc:spChg>
      </pc:sldChg>
    </pc:docChg>
  </pc:docChgLst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6/23/2019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5EAC-1551-4914-A874-343A574E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2935-D771-471C-BE91-A583E0DD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1936 Presidential Election: Alf Landon vs. Franklin Roosevelt.</a:t>
            </a:r>
          </a:p>
          <a:p>
            <a:pPr lvl="1"/>
            <a:r>
              <a:rPr lang="en-US" dirty="0"/>
              <a:t>Literary digest predicted Alf Landon in a landslide</a:t>
            </a:r>
          </a:p>
          <a:p>
            <a:pPr lvl="1"/>
            <a:r>
              <a:rPr lang="en-US" dirty="0"/>
              <a:t>New polling group predicted Roosevelt would win in a landslide.</a:t>
            </a:r>
          </a:p>
          <a:p>
            <a:r>
              <a:rPr lang="en-US" dirty="0"/>
              <a:t>Why such a huge difference in predictions?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F72BF-3957-4F83-9E0C-ED8EBF02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FD27-429D-4D5C-B2F8-D51372B4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5476-592B-4999-92CC-F333DCBB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bias – when a sample is selected in such a way that it is not representative of the entire population. </a:t>
            </a:r>
          </a:p>
          <a:p>
            <a:r>
              <a:rPr lang="en-US" dirty="0"/>
              <a:t>Non-response bias – absence of responses from participants that possibly moved away, did not want to participate, or other reasons…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C3C7E-40D9-48E1-88E7-1D47701B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9C1E-7688-402C-B876-8EB9901E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5F08-67DC-46C5-B3B5-61DBE4F4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Sampling</a:t>
            </a:r>
          </a:p>
          <a:p>
            <a:pPr lvl="1"/>
            <a:r>
              <a:rPr lang="en-US" dirty="0"/>
              <a:t>When researcher specifies the probability that each member of the population will be chosen for a sample</a:t>
            </a:r>
          </a:p>
          <a:p>
            <a:r>
              <a:rPr lang="en-US" dirty="0"/>
              <a:t>Non-probability Sampling</a:t>
            </a:r>
          </a:p>
          <a:p>
            <a:pPr lvl="1"/>
            <a:r>
              <a:rPr lang="en-US" dirty="0"/>
              <a:t>When researcher </a:t>
            </a:r>
            <a:r>
              <a:rPr lang="en-US" i="1" dirty="0"/>
              <a:t>cannot</a:t>
            </a:r>
            <a:r>
              <a:rPr lang="en-US" dirty="0"/>
              <a:t> specify the probability that each member of the population will be chosen for a sample.</a:t>
            </a:r>
          </a:p>
          <a:p>
            <a:r>
              <a:rPr lang="en-US" dirty="0"/>
              <a:t>Convenience Sampling</a:t>
            </a:r>
          </a:p>
          <a:p>
            <a:pPr lvl="1"/>
            <a:r>
              <a:rPr lang="en-US" dirty="0"/>
              <a:t>Studying individuals who happen to be nearby and willing to participate.</a:t>
            </a:r>
          </a:p>
          <a:p>
            <a:pPr lvl="1"/>
            <a:r>
              <a:rPr lang="en-US" dirty="0"/>
              <a:t>Research at universities</a:t>
            </a:r>
          </a:p>
          <a:p>
            <a:pPr lvl="1"/>
            <a:r>
              <a:rPr lang="en-US" dirty="0"/>
              <a:t>WEIRD (Western, Educated, Industrialized, Rich, Democratic)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255B4-628B-4743-82A7-87C5AE10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1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1669-3638-4132-A272-BFCBBBE0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55E9-CC99-4997-8F69-7C81ED61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random sampling</a:t>
            </a:r>
          </a:p>
          <a:p>
            <a:pPr lvl="1"/>
            <a:r>
              <a:rPr lang="en-US" dirty="0"/>
              <a:t>Each individual in the population has an equal probability of being selected.</a:t>
            </a:r>
          </a:p>
          <a:p>
            <a:r>
              <a:rPr lang="en-US" dirty="0"/>
              <a:t>Stratified random sampling</a:t>
            </a:r>
          </a:p>
          <a:p>
            <a:pPr lvl="1"/>
            <a:r>
              <a:rPr lang="en-US" dirty="0"/>
              <a:t>Population is divided into subgroups (‘strata’). Once strata are chosen, random samples are then selected.</a:t>
            </a:r>
          </a:p>
          <a:p>
            <a:r>
              <a:rPr lang="en-US" dirty="0"/>
              <a:t>Proportionate stratified random sampling</a:t>
            </a:r>
          </a:p>
          <a:p>
            <a:pPr lvl="1"/>
            <a:r>
              <a:rPr lang="en-US" dirty="0"/>
              <a:t>When the proportion of respondents in each of the various subgroups matches proportions found in the population,</a:t>
            </a:r>
          </a:p>
          <a:p>
            <a:r>
              <a:rPr lang="en-US" dirty="0"/>
              <a:t>Disproportionate stratified random sampling</a:t>
            </a:r>
          </a:p>
          <a:p>
            <a:pPr lvl="1"/>
            <a:r>
              <a:rPr lang="en-US" dirty="0"/>
              <a:t>When some groups in a population are too small to make any kind of valid conclusion – so they are disproportionately chosen.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20E92-4393-4B3C-80A9-52A3BC85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8A16-47F7-4D99-AFB1-6B069CD3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F56E-66B5-4EA0-B1E0-11B75E77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~ when large clusters of individuals are randomly sampled and then individuals within each cluster are randomly sampled.</a:t>
            </a:r>
          </a:p>
          <a:p>
            <a:r>
              <a:rPr lang="en-US" dirty="0"/>
              <a:t>Helps in cases with limited resources in face-to-face survey research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9A24-C6B5-45D4-B0FE-BD46793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3C2AEB-7A89-40D3-8B40-7377921F724A}"/>
              </a:ext>
            </a:extLst>
          </p:cNvPr>
          <p:cNvSpPr/>
          <p:nvPr/>
        </p:nvSpPr>
        <p:spPr>
          <a:xfrm>
            <a:off x="987747" y="4860500"/>
            <a:ext cx="523213" cy="4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E69FDE-9766-4C9C-9082-5EE5B51941A5}"/>
              </a:ext>
            </a:extLst>
          </p:cNvPr>
          <p:cNvSpPr/>
          <p:nvPr/>
        </p:nvSpPr>
        <p:spPr>
          <a:xfrm>
            <a:off x="6489631" y="3488085"/>
            <a:ext cx="523213" cy="4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909EEE-8834-451C-9E37-27ED015CA2F9}"/>
              </a:ext>
            </a:extLst>
          </p:cNvPr>
          <p:cNvSpPr/>
          <p:nvPr/>
        </p:nvSpPr>
        <p:spPr>
          <a:xfrm>
            <a:off x="8241497" y="4161253"/>
            <a:ext cx="523213" cy="4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FE0C64-C8FE-453A-B64A-A12F42640C35}"/>
              </a:ext>
            </a:extLst>
          </p:cNvPr>
          <p:cNvSpPr/>
          <p:nvPr/>
        </p:nvSpPr>
        <p:spPr>
          <a:xfrm>
            <a:off x="2399182" y="3824669"/>
            <a:ext cx="523213" cy="4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7F81CE-170D-430A-BBBD-F9A41D4B5A6C}"/>
              </a:ext>
            </a:extLst>
          </p:cNvPr>
          <p:cNvSpPr/>
          <p:nvPr/>
        </p:nvSpPr>
        <p:spPr>
          <a:xfrm>
            <a:off x="4011102" y="3977069"/>
            <a:ext cx="523213" cy="48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E7E645-0E5D-46F7-BB68-4C056AB17C4E}"/>
              </a:ext>
            </a:extLst>
          </p:cNvPr>
          <p:cNvSpPr/>
          <p:nvPr/>
        </p:nvSpPr>
        <p:spPr>
          <a:xfrm>
            <a:off x="1071460" y="3540863"/>
            <a:ext cx="523213" cy="48898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2E911D-D6EC-4342-8016-4B14C01A6B93}"/>
              </a:ext>
            </a:extLst>
          </p:cNvPr>
          <p:cNvSpPr/>
          <p:nvPr/>
        </p:nvSpPr>
        <p:spPr>
          <a:xfrm>
            <a:off x="1691558" y="4578324"/>
            <a:ext cx="523213" cy="48898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B9E8AB-E76E-4F7E-BADE-7E049DDCD311}"/>
              </a:ext>
            </a:extLst>
          </p:cNvPr>
          <p:cNvSpPr/>
          <p:nvPr/>
        </p:nvSpPr>
        <p:spPr>
          <a:xfrm>
            <a:off x="3484532" y="4931207"/>
            <a:ext cx="523213" cy="48898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6C2D6E-1816-4497-A614-AB770447E731}"/>
              </a:ext>
            </a:extLst>
          </p:cNvPr>
          <p:cNvSpPr/>
          <p:nvPr/>
        </p:nvSpPr>
        <p:spPr>
          <a:xfrm>
            <a:off x="5360699" y="3683092"/>
            <a:ext cx="523213" cy="48898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F3CF1C-4EAE-49E5-8AB3-A9D2E62C887F}"/>
              </a:ext>
            </a:extLst>
          </p:cNvPr>
          <p:cNvSpPr/>
          <p:nvPr/>
        </p:nvSpPr>
        <p:spPr>
          <a:xfrm>
            <a:off x="5688641" y="5123541"/>
            <a:ext cx="523213" cy="48898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493670-2B7A-4BD2-ACE5-457F8A2E40AE}"/>
              </a:ext>
            </a:extLst>
          </p:cNvPr>
          <p:cNvSpPr/>
          <p:nvPr/>
        </p:nvSpPr>
        <p:spPr>
          <a:xfrm>
            <a:off x="7537686" y="3916370"/>
            <a:ext cx="523213" cy="48898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9A6031-E0B0-455E-9900-61A6F6D3801F}"/>
              </a:ext>
            </a:extLst>
          </p:cNvPr>
          <p:cNvSpPr/>
          <p:nvPr/>
        </p:nvSpPr>
        <p:spPr>
          <a:xfrm>
            <a:off x="7276080" y="4860500"/>
            <a:ext cx="523213" cy="48898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F901A0-87AA-45AC-834A-3327CC0982A7}"/>
              </a:ext>
            </a:extLst>
          </p:cNvPr>
          <p:cNvSpPr/>
          <p:nvPr/>
        </p:nvSpPr>
        <p:spPr>
          <a:xfrm>
            <a:off x="3266507" y="3335685"/>
            <a:ext cx="523213" cy="48898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C1AF9E-E7C4-404D-B093-92F226FAD353}"/>
              </a:ext>
            </a:extLst>
          </p:cNvPr>
          <p:cNvCxnSpPr>
            <a:stCxn id="5" idx="4"/>
          </p:cNvCxnSpPr>
          <p:nvPr/>
        </p:nvCxnSpPr>
        <p:spPr>
          <a:xfrm flipH="1">
            <a:off x="1249353" y="5349484"/>
            <a:ext cx="1" cy="8948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507BF1-71D6-49E1-AADE-6320344D3B01}"/>
              </a:ext>
            </a:extLst>
          </p:cNvPr>
          <p:cNvCxnSpPr>
            <a:cxnSpLocks/>
          </p:cNvCxnSpPr>
          <p:nvPr/>
        </p:nvCxnSpPr>
        <p:spPr>
          <a:xfrm flipH="1">
            <a:off x="2657646" y="4313653"/>
            <a:ext cx="1" cy="19306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AC462-7F56-4C98-999B-63AFAA7D2718}"/>
              </a:ext>
            </a:extLst>
          </p:cNvPr>
          <p:cNvCxnSpPr>
            <a:cxnSpLocks/>
          </p:cNvCxnSpPr>
          <p:nvPr/>
        </p:nvCxnSpPr>
        <p:spPr>
          <a:xfrm flipH="1">
            <a:off x="4276376" y="4310899"/>
            <a:ext cx="1" cy="19306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33910C-EA0D-4A86-BD0E-B7CE74A0374E}"/>
              </a:ext>
            </a:extLst>
          </p:cNvPr>
          <p:cNvCxnSpPr>
            <a:cxnSpLocks/>
          </p:cNvCxnSpPr>
          <p:nvPr/>
        </p:nvCxnSpPr>
        <p:spPr>
          <a:xfrm flipH="1">
            <a:off x="6751238" y="3888239"/>
            <a:ext cx="1" cy="23475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7D76DB-2E35-4678-8EBB-49EB6412283E}"/>
              </a:ext>
            </a:extLst>
          </p:cNvPr>
          <p:cNvCxnSpPr>
            <a:cxnSpLocks/>
          </p:cNvCxnSpPr>
          <p:nvPr/>
        </p:nvCxnSpPr>
        <p:spPr>
          <a:xfrm flipH="1">
            <a:off x="8468547" y="4574958"/>
            <a:ext cx="17279" cy="16916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16593B-9733-44FA-841D-78CB705E1988}"/>
              </a:ext>
            </a:extLst>
          </p:cNvPr>
          <p:cNvCxnSpPr>
            <a:cxnSpLocks/>
          </p:cNvCxnSpPr>
          <p:nvPr/>
        </p:nvCxnSpPr>
        <p:spPr>
          <a:xfrm>
            <a:off x="1220593" y="6252779"/>
            <a:ext cx="79282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3A9932-C1F4-4EFA-9DFE-B7ED0D406671}"/>
              </a:ext>
            </a:extLst>
          </p:cNvPr>
          <p:cNvSpPr txBox="1"/>
          <p:nvPr/>
        </p:nvSpPr>
        <p:spPr>
          <a:xfrm>
            <a:off x="9254559" y="5856971"/>
            <a:ext cx="173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Sample</a:t>
            </a:r>
          </a:p>
        </p:txBody>
      </p:sp>
    </p:spTree>
    <p:extLst>
      <p:ext uri="{BB962C8B-B14F-4D97-AF65-F5344CB8AC3E}">
        <p14:creationId xmlns:p14="http://schemas.microsoft.com/office/powerpoint/2010/main" val="187265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0AA432-524C-4F23-A6B9-081170F0FAE4}"/>
              </a:ext>
            </a:extLst>
          </p:cNvPr>
          <p:cNvCxnSpPr>
            <a:cxnSpLocks/>
          </p:cNvCxnSpPr>
          <p:nvPr/>
        </p:nvCxnSpPr>
        <p:spPr>
          <a:xfrm>
            <a:off x="5986795" y="4231341"/>
            <a:ext cx="0" cy="940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F54CDA-3B2C-4EC8-B2E4-7B3F6F622711}"/>
              </a:ext>
            </a:extLst>
          </p:cNvPr>
          <p:cNvCxnSpPr>
            <a:cxnSpLocks/>
          </p:cNvCxnSpPr>
          <p:nvPr/>
        </p:nvCxnSpPr>
        <p:spPr>
          <a:xfrm>
            <a:off x="4582594" y="4153920"/>
            <a:ext cx="0" cy="11051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F732D2-1C4E-472A-A015-A6F56D92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4A47-A9F9-4DD7-A3FD-400EC0235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How many people do we need?</a:t>
            </a:r>
          </a:p>
          <a:p>
            <a:r>
              <a:rPr lang="en-US" dirty="0"/>
              <a:t>Example: 50% of a sample of voters will vote for candidate “</a:t>
            </a:r>
            <a:r>
              <a:rPr lang="en-US" i="1" dirty="0"/>
              <a:t>X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1ACAA-96BE-4036-81FF-121A9740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17D287-0945-4279-BB5F-A5C85182FD6C}"/>
              </a:ext>
            </a:extLst>
          </p:cNvPr>
          <p:cNvSpPr/>
          <p:nvPr/>
        </p:nvSpPr>
        <p:spPr>
          <a:xfrm>
            <a:off x="4463487" y="4574440"/>
            <a:ext cx="224933" cy="2298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13688A-3D93-483A-BD3F-B541CDB6EC3B}"/>
              </a:ext>
            </a:extLst>
          </p:cNvPr>
          <p:cNvSpPr/>
          <p:nvPr/>
        </p:nvSpPr>
        <p:spPr>
          <a:xfrm>
            <a:off x="5874328" y="4594004"/>
            <a:ext cx="224933" cy="2298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52D3-FF38-4E6E-9A30-DE85107293DD}"/>
              </a:ext>
            </a:extLst>
          </p:cNvPr>
          <p:cNvCxnSpPr/>
          <p:nvPr/>
        </p:nvCxnSpPr>
        <p:spPr>
          <a:xfrm>
            <a:off x="2997472" y="3848304"/>
            <a:ext cx="0" cy="16283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E08F208-1F43-4050-9A3A-A163227A6613}"/>
              </a:ext>
            </a:extLst>
          </p:cNvPr>
          <p:cNvSpPr/>
          <p:nvPr/>
        </p:nvSpPr>
        <p:spPr>
          <a:xfrm>
            <a:off x="2885005" y="4547550"/>
            <a:ext cx="224933" cy="2298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6B7E08-57E9-4D39-996B-B75A2D272713}"/>
              </a:ext>
            </a:extLst>
          </p:cNvPr>
          <p:cNvCxnSpPr/>
          <p:nvPr/>
        </p:nvCxnSpPr>
        <p:spPr>
          <a:xfrm>
            <a:off x="2826328" y="3848304"/>
            <a:ext cx="347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ED23E-5E01-49FA-96C6-52E0B6A4D025}"/>
              </a:ext>
            </a:extLst>
          </p:cNvPr>
          <p:cNvCxnSpPr/>
          <p:nvPr/>
        </p:nvCxnSpPr>
        <p:spPr>
          <a:xfrm>
            <a:off x="2823882" y="5467656"/>
            <a:ext cx="347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F8C4E0-2F2A-4F03-A733-F5E6AD7FA3DB}"/>
              </a:ext>
            </a:extLst>
          </p:cNvPr>
          <p:cNvCxnSpPr/>
          <p:nvPr/>
        </p:nvCxnSpPr>
        <p:spPr>
          <a:xfrm>
            <a:off x="4402364" y="4160440"/>
            <a:ext cx="347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C89F8A-68CC-43D7-989C-ABCAD68A6E5E}"/>
              </a:ext>
            </a:extLst>
          </p:cNvPr>
          <p:cNvCxnSpPr/>
          <p:nvPr/>
        </p:nvCxnSpPr>
        <p:spPr>
          <a:xfrm>
            <a:off x="4402364" y="5259022"/>
            <a:ext cx="347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2862A-489C-4E44-AED1-1A0B11AD32C6}"/>
              </a:ext>
            </a:extLst>
          </p:cNvPr>
          <p:cNvCxnSpPr/>
          <p:nvPr/>
        </p:nvCxnSpPr>
        <p:spPr>
          <a:xfrm>
            <a:off x="5813205" y="4244379"/>
            <a:ext cx="347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A1837F-F498-4B67-A996-760E037166FE}"/>
              </a:ext>
            </a:extLst>
          </p:cNvPr>
          <p:cNvCxnSpPr/>
          <p:nvPr/>
        </p:nvCxnSpPr>
        <p:spPr>
          <a:xfrm>
            <a:off x="5813205" y="5171820"/>
            <a:ext cx="3471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58A6C9-9E4A-4973-83B1-0DDA8EF4E407}"/>
              </a:ext>
            </a:extLst>
          </p:cNvPr>
          <p:cNvCxnSpPr/>
          <p:nvPr/>
        </p:nvCxnSpPr>
        <p:spPr>
          <a:xfrm>
            <a:off x="2043953" y="4689351"/>
            <a:ext cx="509032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894A18-ECA3-4EE6-A957-7C61C2E8C8CE}"/>
              </a:ext>
            </a:extLst>
          </p:cNvPr>
          <p:cNvSpPr txBox="1"/>
          <p:nvPr/>
        </p:nvSpPr>
        <p:spPr>
          <a:xfrm>
            <a:off x="1344710" y="4547550"/>
            <a:ext cx="1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9FA01-E2A5-452D-B782-4AA4A147C839}"/>
              </a:ext>
            </a:extLst>
          </p:cNvPr>
          <p:cNvSpPr txBox="1"/>
          <p:nvPr/>
        </p:nvSpPr>
        <p:spPr>
          <a:xfrm>
            <a:off x="2464475" y="5591531"/>
            <a:ext cx="1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40 - 60%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B60487-FD68-4F32-9CBC-BDC208B20544}"/>
              </a:ext>
            </a:extLst>
          </p:cNvPr>
          <p:cNvSpPr txBox="1"/>
          <p:nvPr/>
        </p:nvSpPr>
        <p:spPr>
          <a:xfrm>
            <a:off x="4143210" y="5592242"/>
            <a:ext cx="1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47 53%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3B9631-051F-4B34-B684-EC721D0837D0}"/>
              </a:ext>
            </a:extLst>
          </p:cNvPr>
          <p:cNvSpPr txBox="1"/>
          <p:nvPr/>
        </p:nvSpPr>
        <p:spPr>
          <a:xfrm>
            <a:off x="5559552" y="5592953"/>
            <a:ext cx="111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48 52%</a:t>
            </a:r>
          </a:p>
        </p:txBody>
      </p:sp>
    </p:spTree>
    <p:extLst>
      <p:ext uri="{BB962C8B-B14F-4D97-AF65-F5344CB8AC3E}">
        <p14:creationId xmlns:p14="http://schemas.microsoft.com/office/powerpoint/2010/main" val="30839866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325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Wingdings 2</vt:lpstr>
      <vt:lpstr>View</vt:lpstr>
      <vt:lpstr>Sampling</vt:lpstr>
      <vt:lpstr>Example…</vt:lpstr>
      <vt:lpstr>Sampling</vt:lpstr>
      <vt:lpstr>Sampling</vt:lpstr>
      <vt:lpstr>Types of Sampling</vt:lpstr>
      <vt:lpstr>Cluster Sampling</vt:lpstr>
      <vt:lpstr>Sample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15</cp:revision>
  <dcterms:created xsi:type="dcterms:W3CDTF">2019-05-21T19:00:11Z</dcterms:created>
  <dcterms:modified xsi:type="dcterms:W3CDTF">2019-06-23T20:25:07Z</dcterms:modified>
</cp:coreProperties>
</file>