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D489E-DDBD-43DB-B7E9-AD2AB6FF5802}" v="46" dt="2019-06-23T20:24:49.689"/>
    <p1510:client id="{197F3A40-C4F8-4CCD-A280-81E3CEB011C7}" v="92" dt="2019-06-24T02:02:0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197F3A40-C4F8-4CCD-A280-81E3CEB011C7}"/>
    <pc:docChg chg="undo custSel addSld delSld modSld">
      <pc:chgData name="Scofield, John" userId="04766af8-08bf-4f27-a8a4-706beaa96b52" providerId="ADAL" clId="{197F3A40-C4F8-4CCD-A280-81E3CEB011C7}" dt="2019-06-24T02:02:08.961" v="2654" actId="207"/>
      <pc:docMkLst>
        <pc:docMk/>
      </pc:docMkLst>
      <pc:sldChg chg="modSp">
        <pc:chgData name="Scofield, John" userId="04766af8-08bf-4f27-a8a4-706beaa96b52" providerId="ADAL" clId="{197F3A40-C4F8-4CCD-A280-81E3CEB011C7}" dt="2019-06-23T20:26:26.735" v="32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197F3A40-C4F8-4CCD-A280-81E3CEB011C7}" dt="2019-06-23T20:26:26.735" v="32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197F3A40-C4F8-4CCD-A280-81E3CEB011C7}" dt="2019-06-24T00:06:35.603" v="126" actId="20577"/>
        <pc:sldMkLst>
          <pc:docMk/>
          <pc:sldMk cId="202799433" sldId="257"/>
        </pc:sldMkLst>
        <pc:spChg chg="mod">
          <ac:chgData name="Scofield, John" userId="04766af8-08bf-4f27-a8a4-706beaa96b52" providerId="ADAL" clId="{197F3A40-C4F8-4CCD-A280-81E3CEB011C7}" dt="2019-06-24T00:04:13.289" v="43" actId="313"/>
          <ac:spMkLst>
            <pc:docMk/>
            <pc:sldMk cId="202799433" sldId="257"/>
            <ac:spMk id="2" creationId="{00FAE6AE-18EE-480E-B497-921F873DE961}"/>
          </ac:spMkLst>
        </pc:spChg>
        <pc:spChg chg="mod">
          <ac:chgData name="Scofield, John" userId="04766af8-08bf-4f27-a8a4-706beaa96b52" providerId="ADAL" clId="{197F3A40-C4F8-4CCD-A280-81E3CEB011C7}" dt="2019-06-24T00:06:35.603" v="126" actId="20577"/>
          <ac:spMkLst>
            <pc:docMk/>
            <pc:sldMk cId="202799433" sldId="257"/>
            <ac:spMk id="3" creationId="{72A7429B-1C28-4206-92E8-356CA9604259}"/>
          </ac:spMkLst>
        </pc:spChg>
        <pc:spChg chg="mod">
          <ac:chgData name="Scofield, John" userId="04766af8-08bf-4f27-a8a4-706beaa96b52" providerId="ADAL" clId="{197F3A40-C4F8-4CCD-A280-81E3CEB011C7}" dt="2019-06-24T00:03:59.419" v="34" actId="27636"/>
          <ac:spMkLst>
            <pc:docMk/>
            <pc:sldMk cId="202799433" sldId="257"/>
            <ac:spMk id="4" creationId="{EEDF6EFD-E12A-4B76-AB6F-4023F470576F}"/>
          </ac:spMkLst>
        </pc:spChg>
      </pc:sldChg>
      <pc:sldChg chg="del">
        <pc:chgData name="Scofield, John" userId="04766af8-08bf-4f27-a8a4-706beaa96b52" providerId="ADAL" clId="{197F3A40-C4F8-4CCD-A280-81E3CEB011C7}" dt="2019-06-23T20:26:19.467" v="0" actId="2696"/>
        <pc:sldMkLst>
          <pc:docMk/>
          <pc:sldMk cId="1268757023" sldId="257"/>
        </pc:sldMkLst>
      </pc:sldChg>
      <pc:sldChg chg="del">
        <pc:chgData name="Scofield, John" userId="04766af8-08bf-4f27-a8a4-706beaa96b52" providerId="ADAL" clId="{197F3A40-C4F8-4CCD-A280-81E3CEB011C7}" dt="2019-06-23T20:26:19.492" v="1" actId="2696"/>
        <pc:sldMkLst>
          <pc:docMk/>
          <pc:sldMk cId="2808168259" sldId="258"/>
        </pc:sldMkLst>
      </pc:sldChg>
      <pc:sldChg chg="addSp delSp modSp add">
        <pc:chgData name="Scofield, John" userId="04766af8-08bf-4f27-a8a4-706beaa96b52" providerId="ADAL" clId="{197F3A40-C4F8-4CCD-A280-81E3CEB011C7}" dt="2019-06-24T00:15:33.385" v="392" actId="478"/>
        <pc:sldMkLst>
          <pc:docMk/>
          <pc:sldMk cId="3621962843" sldId="258"/>
        </pc:sldMkLst>
        <pc:spChg chg="mod">
          <ac:chgData name="Scofield, John" userId="04766af8-08bf-4f27-a8a4-706beaa96b52" providerId="ADAL" clId="{197F3A40-C4F8-4CCD-A280-81E3CEB011C7}" dt="2019-06-24T00:06:45.414" v="135" actId="20577"/>
          <ac:spMkLst>
            <pc:docMk/>
            <pc:sldMk cId="3621962843" sldId="258"/>
            <ac:spMk id="2" creationId="{A58C2CF3-07F5-4CAE-828C-5CFCB8544B59}"/>
          </ac:spMkLst>
        </pc:spChg>
        <pc:spChg chg="mod">
          <ac:chgData name="Scofield, John" userId="04766af8-08bf-4f27-a8a4-706beaa96b52" providerId="ADAL" clId="{197F3A40-C4F8-4CCD-A280-81E3CEB011C7}" dt="2019-06-24T00:07:49.702" v="269" actId="20577"/>
          <ac:spMkLst>
            <pc:docMk/>
            <pc:sldMk cId="3621962843" sldId="258"/>
            <ac:spMk id="3" creationId="{753121CD-1DD9-4AC1-AADF-F8FCF8CB5325}"/>
          </ac:spMkLst>
        </pc:spChg>
        <pc:spChg chg="mod">
          <ac:chgData name="Scofield, John" userId="04766af8-08bf-4f27-a8a4-706beaa96b52" providerId="ADAL" clId="{197F3A40-C4F8-4CCD-A280-81E3CEB011C7}" dt="2019-06-24T00:06:42.096" v="128" actId="27636"/>
          <ac:spMkLst>
            <pc:docMk/>
            <pc:sldMk cId="3621962843" sldId="258"/>
            <ac:spMk id="4" creationId="{F1D81260-0769-446E-A8F6-FA14901E855C}"/>
          </ac:spMkLst>
        </pc:spChg>
        <pc:spChg chg="add mod">
          <ac:chgData name="Scofield, John" userId="04766af8-08bf-4f27-a8a4-706beaa96b52" providerId="ADAL" clId="{197F3A40-C4F8-4CCD-A280-81E3CEB011C7}" dt="2019-06-24T00:09:46.045" v="280" actId="1076"/>
          <ac:spMkLst>
            <pc:docMk/>
            <pc:sldMk cId="3621962843" sldId="258"/>
            <ac:spMk id="7" creationId="{8F6890B5-EF50-4196-93AF-941ED68AEA66}"/>
          </ac:spMkLst>
        </pc:spChg>
        <pc:spChg chg="add mod">
          <ac:chgData name="Scofield, John" userId="04766af8-08bf-4f27-a8a4-706beaa96b52" providerId="ADAL" clId="{197F3A40-C4F8-4CCD-A280-81E3CEB011C7}" dt="2019-06-24T00:09:50.053" v="281" actId="1076"/>
          <ac:spMkLst>
            <pc:docMk/>
            <pc:sldMk cId="3621962843" sldId="258"/>
            <ac:spMk id="8" creationId="{D027F1F0-2DF9-4FEE-9159-982D1E568411}"/>
          </ac:spMkLst>
        </pc:spChg>
        <pc:spChg chg="add del mod">
          <ac:chgData name="Scofield, John" userId="04766af8-08bf-4f27-a8a4-706beaa96b52" providerId="ADAL" clId="{197F3A40-C4F8-4CCD-A280-81E3CEB011C7}" dt="2019-06-24T00:15:33.385" v="392" actId="478"/>
          <ac:spMkLst>
            <pc:docMk/>
            <pc:sldMk cId="3621962843" sldId="258"/>
            <ac:spMk id="9" creationId="{11285D21-6AB7-4C45-B0C9-11835F372B17}"/>
          </ac:spMkLst>
        </pc:spChg>
        <pc:spChg chg="add mod">
          <ac:chgData name="Scofield, John" userId="04766af8-08bf-4f27-a8a4-706beaa96b52" providerId="ADAL" clId="{197F3A40-C4F8-4CCD-A280-81E3CEB011C7}" dt="2019-06-24T00:10:17.532" v="290" actId="20577"/>
          <ac:spMkLst>
            <pc:docMk/>
            <pc:sldMk cId="3621962843" sldId="258"/>
            <ac:spMk id="10" creationId="{1A723E1F-3ADF-461F-81B7-B46CC7A5F5EC}"/>
          </ac:spMkLst>
        </pc:spChg>
        <pc:spChg chg="add mod">
          <ac:chgData name="Scofield, John" userId="04766af8-08bf-4f27-a8a4-706beaa96b52" providerId="ADAL" clId="{197F3A40-C4F8-4CCD-A280-81E3CEB011C7}" dt="2019-06-24T00:10:40.148" v="365" actId="1036"/>
          <ac:spMkLst>
            <pc:docMk/>
            <pc:sldMk cId="3621962843" sldId="258"/>
            <ac:spMk id="12" creationId="{F92A42F5-CFDE-41D5-85F1-FEBB8CEA47B0}"/>
          </ac:spMkLst>
        </pc:spChg>
        <pc:spChg chg="add mod">
          <ac:chgData name="Scofield, John" userId="04766af8-08bf-4f27-a8a4-706beaa96b52" providerId="ADAL" clId="{197F3A40-C4F8-4CCD-A280-81E3CEB011C7}" dt="2019-06-24T00:10:40.148" v="365" actId="1036"/>
          <ac:spMkLst>
            <pc:docMk/>
            <pc:sldMk cId="3621962843" sldId="258"/>
            <ac:spMk id="13" creationId="{095E56C5-A1D9-4631-BC1F-7E923C17364F}"/>
          </ac:spMkLst>
        </pc:spChg>
        <pc:spChg chg="add mod">
          <ac:chgData name="Scofield, John" userId="04766af8-08bf-4f27-a8a4-706beaa96b52" providerId="ADAL" clId="{197F3A40-C4F8-4CCD-A280-81E3CEB011C7}" dt="2019-06-24T00:10:49.600" v="367" actId="1076"/>
          <ac:spMkLst>
            <pc:docMk/>
            <pc:sldMk cId="3621962843" sldId="258"/>
            <ac:spMk id="14" creationId="{3FCAD2D4-0C46-4075-A423-BF6479FFE10B}"/>
          </ac:spMkLst>
        </pc:spChg>
        <pc:spChg chg="add mod">
          <ac:chgData name="Scofield, John" userId="04766af8-08bf-4f27-a8a4-706beaa96b52" providerId="ADAL" clId="{197F3A40-C4F8-4CCD-A280-81E3CEB011C7}" dt="2019-06-24T00:10:57.139" v="369" actId="1076"/>
          <ac:spMkLst>
            <pc:docMk/>
            <pc:sldMk cId="3621962843" sldId="258"/>
            <ac:spMk id="15" creationId="{B0BE3E0C-960F-47AE-8A50-8E3CCACB6653}"/>
          </ac:spMkLst>
        </pc:spChg>
        <pc:spChg chg="add mod">
          <ac:chgData name="Scofield, John" userId="04766af8-08bf-4f27-a8a4-706beaa96b52" providerId="ADAL" clId="{197F3A40-C4F8-4CCD-A280-81E3CEB011C7}" dt="2019-06-24T00:11:01.415" v="371" actId="1076"/>
          <ac:spMkLst>
            <pc:docMk/>
            <pc:sldMk cId="3621962843" sldId="258"/>
            <ac:spMk id="16" creationId="{7164DCAC-AE30-4330-9D5F-6E0BA2F987BC}"/>
          </ac:spMkLst>
        </pc:spChg>
        <pc:spChg chg="add mod">
          <ac:chgData name="Scofield, John" userId="04766af8-08bf-4f27-a8a4-706beaa96b52" providerId="ADAL" clId="{197F3A40-C4F8-4CCD-A280-81E3CEB011C7}" dt="2019-06-24T00:11:34.205" v="387" actId="1076"/>
          <ac:spMkLst>
            <pc:docMk/>
            <pc:sldMk cId="3621962843" sldId="258"/>
            <ac:spMk id="17" creationId="{C173DB51-231F-4521-BC19-B137CE5B56DF}"/>
          </ac:spMkLst>
        </pc:spChg>
        <pc:spChg chg="add mod">
          <ac:chgData name="Scofield, John" userId="04766af8-08bf-4f27-a8a4-706beaa96b52" providerId="ADAL" clId="{197F3A40-C4F8-4CCD-A280-81E3CEB011C7}" dt="2019-06-24T00:11:41.972" v="389" actId="1076"/>
          <ac:spMkLst>
            <pc:docMk/>
            <pc:sldMk cId="3621962843" sldId="258"/>
            <ac:spMk id="18" creationId="{D2AFC887-6CEB-4929-8BD9-98DF965DC71D}"/>
          </ac:spMkLst>
        </pc:spChg>
        <pc:cxnChg chg="add mod">
          <ac:chgData name="Scofield, John" userId="04766af8-08bf-4f27-a8a4-706beaa96b52" providerId="ADAL" clId="{197F3A40-C4F8-4CCD-A280-81E3CEB011C7}" dt="2019-06-24T00:08:16.478" v="272" actId="208"/>
          <ac:cxnSpMkLst>
            <pc:docMk/>
            <pc:sldMk cId="3621962843" sldId="258"/>
            <ac:cxnSpMk id="6" creationId="{A18B7A6C-ACB9-43E1-A103-35EB88EDE307}"/>
          </ac:cxnSpMkLst>
        </pc:cxnChg>
        <pc:cxnChg chg="add mod">
          <ac:chgData name="Scofield, John" userId="04766af8-08bf-4f27-a8a4-706beaa96b52" providerId="ADAL" clId="{197F3A40-C4F8-4CCD-A280-81E3CEB011C7}" dt="2019-06-24T00:10:40.148" v="365" actId="1036"/>
          <ac:cxnSpMkLst>
            <pc:docMk/>
            <pc:sldMk cId="3621962843" sldId="258"/>
            <ac:cxnSpMk id="11" creationId="{CC41782C-4F20-46C0-A35A-FEF4CB02E9FB}"/>
          </ac:cxnSpMkLst>
        </pc:cxnChg>
      </pc:sldChg>
      <pc:sldChg chg="modSp add">
        <pc:chgData name="Scofield, John" userId="04766af8-08bf-4f27-a8a4-706beaa96b52" providerId="ADAL" clId="{197F3A40-C4F8-4CCD-A280-81E3CEB011C7}" dt="2019-06-24T00:22:46.528" v="795" actId="20577"/>
        <pc:sldMkLst>
          <pc:docMk/>
          <pc:sldMk cId="542155832" sldId="259"/>
        </pc:sldMkLst>
        <pc:spChg chg="mod">
          <ac:chgData name="Scofield, John" userId="04766af8-08bf-4f27-a8a4-706beaa96b52" providerId="ADAL" clId="{197F3A40-C4F8-4CCD-A280-81E3CEB011C7}" dt="2019-06-24T00:20:56.190" v="420" actId="20577"/>
          <ac:spMkLst>
            <pc:docMk/>
            <pc:sldMk cId="542155832" sldId="259"/>
            <ac:spMk id="2" creationId="{D8BDC422-E381-4E67-B88D-09B753A43229}"/>
          </ac:spMkLst>
        </pc:spChg>
        <pc:spChg chg="mod">
          <ac:chgData name="Scofield, John" userId="04766af8-08bf-4f27-a8a4-706beaa96b52" providerId="ADAL" clId="{197F3A40-C4F8-4CCD-A280-81E3CEB011C7}" dt="2019-06-24T00:22:46.528" v="795" actId="20577"/>
          <ac:spMkLst>
            <pc:docMk/>
            <pc:sldMk cId="542155832" sldId="259"/>
            <ac:spMk id="3" creationId="{33D0194D-7529-4F45-997C-F596D26EDCE7}"/>
          </ac:spMkLst>
        </pc:spChg>
        <pc:spChg chg="mod">
          <ac:chgData name="Scofield, John" userId="04766af8-08bf-4f27-a8a4-706beaa96b52" providerId="ADAL" clId="{197F3A40-C4F8-4CCD-A280-81E3CEB011C7}" dt="2019-06-24T00:15:30.157" v="391" actId="27636"/>
          <ac:spMkLst>
            <pc:docMk/>
            <pc:sldMk cId="542155832" sldId="259"/>
            <ac:spMk id="4" creationId="{531A94BF-DDB8-443F-A17F-DDA2C725D169}"/>
          </ac:spMkLst>
        </pc:spChg>
      </pc:sldChg>
      <pc:sldChg chg="del">
        <pc:chgData name="Scofield, John" userId="04766af8-08bf-4f27-a8a4-706beaa96b52" providerId="ADAL" clId="{197F3A40-C4F8-4CCD-A280-81E3CEB011C7}" dt="2019-06-23T20:26:19.512" v="2" actId="2696"/>
        <pc:sldMkLst>
          <pc:docMk/>
          <pc:sldMk cId="2300613915" sldId="259"/>
        </pc:sldMkLst>
      </pc:sldChg>
      <pc:sldChg chg="modSp add">
        <pc:chgData name="Scofield, John" userId="04766af8-08bf-4f27-a8a4-706beaa96b52" providerId="ADAL" clId="{197F3A40-C4F8-4CCD-A280-81E3CEB011C7}" dt="2019-06-24T00:24:52.561" v="1108" actId="20577"/>
        <pc:sldMkLst>
          <pc:docMk/>
          <pc:sldMk cId="404245760" sldId="260"/>
        </pc:sldMkLst>
        <pc:spChg chg="mod">
          <ac:chgData name="Scofield, John" userId="04766af8-08bf-4f27-a8a4-706beaa96b52" providerId="ADAL" clId="{197F3A40-C4F8-4CCD-A280-81E3CEB011C7}" dt="2019-06-24T00:24:52.561" v="1108" actId="20577"/>
          <ac:spMkLst>
            <pc:docMk/>
            <pc:sldMk cId="404245760" sldId="260"/>
            <ac:spMk id="3" creationId="{33D0194D-7529-4F45-997C-F596D26EDCE7}"/>
          </ac:spMkLst>
        </pc:spChg>
      </pc:sldChg>
      <pc:sldChg chg="del">
        <pc:chgData name="Scofield, John" userId="04766af8-08bf-4f27-a8a4-706beaa96b52" providerId="ADAL" clId="{197F3A40-C4F8-4CCD-A280-81E3CEB011C7}" dt="2019-06-23T20:26:19.531" v="3" actId="2696"/>
        <pc:sldMkLst>
          <pc:docMk/>
          <pc:sldMk cId="2130001038" sldId="260"/>
        </pc:sldMkLst>
      </pc:sldChg>
      <pc:sldChg chg="modSp add del">
        <pc:chgData name="Scofield, John" userId="04766af8-08bf-4f27-a8a4-706beaa96b52" providerId="ADAL" clId="{197F3A40-C4F8-4CCD-A280-81E3CEB011C7}" dt="2019-06-24T00:25:05.022" v="1118" actId="2696"/>
        <pc:sldMkLst>
          <pc:docMk/>
          <pc:sldMk cId="424696869" sldId="261"/>
        </pc:sldMkLst>
        <pc:spChg chg="mod">
          <ac:chgData name="Scofield, John" userId="04766af8-08bf-4f27-a8a4-706beaa96b52" providerId="ADAL" clId="{197F3A40-C4F8-4CCD-A280-81E3CEB011C7}" dt="2019-06-24T00:25:02.275" v="1117" actId="20577"/>
          <ac:spMkLst>
            <pc:docMk/>
            <pc:sldMk cId="424696869" sldId="261"/>
            <ac:spMk id="2" creationId="{4A363D30-C70A-41B6-8F91-AEA6C6E0422F}"/>
          </ac:spMkLst>
        </pc:spChg>
        <pc:spChg chg="mod">
          <ac:chgData name="Scofield, John" userId="04766af8-08bf-4f27-a8a4-706beaa96b52" providerId="ADAL" clId="{197F3A40-C4F8-4CCD-A280-81E3CEB011C7}" dt="2019-06-24T00:25:00.586" v="1110" actId="27636"/>
          <ac:spMkLst>
            <pc:docMk/>
            <pc:sldMk cId="424696869" sldId="261"/>
            <ac:spMk id="4" creationId="{13AB4955-289B-4D66-8632-600CC24ECED2}"/>
          </ac:spMkLst>
        </pc:spChg>
      </pc:sldChg>
      <pc:sldChg chg="del">
        <pc:chgData name="Scofield, John" userId="04766af8-08bf-4f27-a8a4-706beaa96b52" providerId="ADAL" clId="{197F3A40-C4F8-4CCD-A280-81E3CEB011C7}" dt="2019-06-23T20:26:19.553" v="4" actId="2696"/>
        <pc:sldMkLst>
          <pc:docMk/>
          <pc:sldMk cId="1872650507" sldId="261"/>
        </pc:sldMkLst>
      </pc:sldChg>
      <pc:sldChg chg="addSp delSp modSp add">
        <pc:chgData name="Scofield, John" userId="04766af8-08bf-4f27-a8a4-706beaa96b52" providerId="ADAL" clId="{197F3A40-C4F8-4CCD-A280-81E3CEB011C7}" dt="2019-06-24T00:42:25.801" v="1614" actId="1035"/>
        <pc:sldMkLst>
          <pc:docMk/>
          <pc:sldMk cId="3808395773" sldId="261"/>
        </pc:sldMkLst>
        <pc:spChg chg="mod">
          <ac:chgData name="Scofield, John" userId="04766af8-08bf-4f27-a8a4-706beaa96b52" providerId="ADAL" clId="{197F3A40-C4F8-4CCD-A280-81E3CEB011C7}" dt="2019-06-24T00:41:35.162" v="1522" actId="1076"/>
          <ac:spMkLst>
            <pc:docMk/>
            <pc:sldMk cId="3808395773" sldId="261"/>
            <ac:spMk id="3" creationId="{753121CD-1DD9-4AC1-AADF-F8FCF8CB5325}"/>
          </ac:spMkLst>
        </pc:spChg>
        <pc:spChg chg="del">
          <ac:chgData name="Scofield, John" userId="04766af8-08bf-4f27-a8a4-706beaa96b52" providerId="ADAL" clId="{197F3A40-C4F8-4CCD-A280-81E3CEB011C7}" dt="2019-06-24T00:26:27.593" v="1274" actId="478"/>
          <ac:spMkLst>
            <pc:docMk/>
            <pc:sldMk cId="3808395773" sldId="261"/>
            <ac:spMk id="10" creationId="{1A723E1F-3ADF-461F-81B7-B46CC7A5F5EC}"/>
          </ac:spMkLst>
        </pc:spChg>
        <pc:spChg chg="del">
          <ac:chgData name="Scofield, John" userId="04766af8-08bf-4f27-a8a4-706beaa96b52" providerId="ADAL" clId="{197F3A40-C4F8-4CCD-A280-81E3CEB011C7}" dt="2019-06-24T00:26:22.903" v="1273" actId="478"/>
          <ac:spMkLst>
            <pc:docMk/>
            <pc:sldMk cId="3808395773" sldId="261"/>
            <ac:spMk id="12" creationId="{F92A42F5-CFDE-41D5-85F1-FEBB8CEA47B0}"/>
          </ac:spMkLst>
        </pc:spChg>
        <pc:spChg chg="del">
          <ac:chgData name="Scofield, John" userId="04766af8-08bf-4f27-a8a4-706beaa96b52" providerId="ADAL" clId="{197F3A40-C4F8-4CCD-A280-81E3CEB011C7}" dt="2019-06-24T00:26:22.903" v="1273" actId="478"/>
          <ac:spMkLst>
            <pc:docMk/>
            <pc:sldMk cId="3808395773" sldId="261"/>
            <ac:spMk id="13" creationId="{095E56C5-A1D9-4631-BC1F-7E923C17364F}"/>
          </ac:spMkLst>
        </pc:spChg>
        <pc:spChg chg="del">
          <ac:chgData name="Scofield, John" userId="04766af8-08bf-4f27-a8a4-706beaa96b52" providerId="ADAL" clId="{197F3A40-C4F8-4CCD-A280-81E3CEB011C7}" dt="2019-06-24T00:26:22.903" v="1273" actId="478"/>
          <ac:spMkLst>
            <pc:docMk/>
            <pc:sldMk cId="3808395773" sldId="261"/>
            <ac:spMk id="14" creationId="{3FCAD2D4-0C46-4075-A423-BF6479FFE10B}"/>
          </ac:spMkLst>
        </pc:spChg>
        <pc:spChg chg="del">
          <ac:chgData name="Scofield, John" userId="04766af8-08bf-4f27-a8a4-706beaa96b52" providerId="ADAL" clId="{197F3A40-C4F8-4CCD-A280-81E3CEB011C7}" dt="2019-06-24T00:26:22.903" v="1273" actId="478"/>
          <ac:spMkLst>
            <pc:docMk/>
            <pc:sldMk cId="3808395773" sldId="261"/>
            <ac:spMk id="15" creationId="{B0BE3E0C-960F-47AE-8A50-8E3CCACB6653}"/>
          </ac:spMkLst>
        </pc:spChg>
        <pc:spChg chg="del">
          <ac:chgData name="Scofield, John" userId="04766af8-08bf-4f27-a8a4-706beaa96b52" providerId="ADAL" clId="{197F3A40-C4F8-4CCD-A280-81E3CEB011C7}" dt="2019-06-24T00:26:22.903" v="1273" actId="478"/>
          <ac:spMkLst>
            <pc:docMk/>
            <pc:sldMk cId="3808395773" sldId="261"/>
            <ac:spMk id="16" creationId="{7164DCAC-AE30-4330-9D5F-6E0BA2F987BC}"/>
          </ac:spMkLst>
        </pc:spChg>
        <pc:spChg chg="mod">
          <ac:chgData name="Scofield, John" userId="04766af8-08bf-4f27-a8a4-706beaa96b52" providerId="ADAL" clId="{197F3A40-C4F8-4CCD-A280-81E3CEB011C7}" dt="2019-06-24T00:41:56.282" v="1581" actId="20577"/>
          <ac:spMkLst>
            <pc:docMk/>
            <pc:sldMk cId="3808395773" sldId="261"/>
            <ac:spMk id="17" creationId="{C173DB51-231F-4521-BC19-B137CE5B56DF}"/>
          </ac:spMkLst>
        </pc:spChg>
        <pc:spChg chg="del">
          <ac:chgData name="Scofield, John" userId="04766af8-08bf-4f27-a8a4-706beaa96b52" providerId="ADAL" clId="{197F3A40-C4F8-4CCD-A280-81E3CEB011C7}" dt="2019-06-24T00:26:22.903" v="1273" actId="478"/>
          <ac:spMkLst>
            <pc:docMk/>
            <pc:sldMk cId="3808395773" sldId="261"/>
            <ac:spMk id="18" creationId="{D2AFC887-6CEB-4929-8BD9-98DF965DC71D}"/>
          </ac:spMkLst>
        </pc:spChg>
        <pc:spChg chg="add mod">
          <ac:chgData name="Scofield, John" userId="04766af8-08bf-4f27-a8a4-706beaa96b52" providerId="ADAL" clId="{197F3A40-C4F8-4CCD-A280-81E3CEB011C7}" dt="2019-06-24T00:26:33.535" v="1276" actId="1076"/>
          <ac:spMkLst>
            <pc:docMk/>
            <pc:sldMk cId="3808395773" sldId="261"/>
            <ac:spMk id="19" creationId="{F0D93360-6CCA-458F-81D6-71933B13EFF6}"/>
          </ac:spMkLst>
        </pc:spChg>
        <pc:spChg chg="add del mod">
          <ac:chgData name="Scofield, John" userId="04766af8-08bf-4f27-a8a4-706beaa96b52" providerId="ADAL" clId="{197F3A40-C4F8-4CCD-A280-81E3CEB011C7}" dt="2019-06-24T00:26:37.253" v="1279"/>
          <ac:spMkLst>
            <pc:docMk/>
            <pc:sldMk cId="3808395773" sldId="261"/>
            <ac:spMk id="20" creationId="{5F663023-1779-4840-B96F-DC62545D7222}"/>
          </ac:spMkLst>
        </pc:spChg>
        <pc:spChg chg="add">
          <ac:chgData name="Scofield, John" userId="04766af8-08bf-4f27-a8a4-706beaa96b52" providerId="ADAL" clId="{197F3A40-C4F8-4CCD-A280-81E3CEB011C7}" dt="2019-06-24T00:26:39.835" v="1280"/>
          <ac:spMkLst>
            <pc:docMk/>
            <pc:sldMk cId="3808395773" sldId="261"/>
            <ac:spMk id="21" creationId="{8C6534B4-BC10-46B0-B23E-92A9A57D4781}"/>
          </ac:spMkLst>
        </pc:spChg>
        <pc:spChg chg="add mod">
          <ac:chgData name="Scofield, John" userId="04766af8-08bf-4f27-a8a4-706beaa96b52" providerId="ADAL" clId="{197F3A40-C4F8-4CCD-A280-81E3CEB011C7}" dt="2019-06-24T00:26:46.217" v="1282" actId="1076"/>
          <ac:spMkLst>
            <pc:docMk/>
            <pc:sldMk cId="3808395773" sldId="261"/>
            <ac:spMk id="22" creationId="{435668C5-D5E3-4ED9-89CF-C554C82DE1CF}"/>
          </ac:spMkLst>
        </pc:spChg>
        <pc:spChg chg="add mod">
          <ac:chgData name="Scofield, John" userId="04766af8-08bf-4f27-a8a4-706beaa96b52" providerId="ADAL" clId="{197F3A40-C4F8-4CCD-A280-81E3CEB011C7}" dt="2019-06-24T00:26:52.418" v="1286" actId="1076"/>
          <ac:spMkLst>
            <pc:docMk/>
            <pc:sldMk cId="3808395773" sldId="261"/>
            <ac:spMk id="23" creationId="{A0D9E1AC-9610-4DB2-9340-9EF94EB9471C}"/>
          </ac:spMkLst>
        </pc:spChg>
        <pc:spChg chg="add mod">
          <ac:chgData name="Scofield, John" userId="04766af8-08bf-4f27-a8a4-706beaa96b52" providerId="ADAL" clId="{197F3A40-C4F8-4CCD-A280-81E3CEB011C7}" dt="2019-06-24T00:26:55.275" v="1297" actId="1035"/>
          <ac:spMkLst>
            <pc:docMk/>
            <pc:sldMk cId="3808395773" sldId="261"/>
            <ac:spMk id="24" creationId="{F313F949-1045-4DB3-A7E0-2080280DC3DC}"/>
          </ac:spMkLst>
        </pc:spChg>
        <pc:spChg chg="add mod">
          <ac:chgData name="Scofield, John" userId="04766af8-08bf-4f27-a8a4-706beaa96b52" providerId="ADAL" clId="{197F3A40-C4F8-4CCD-A280-81E3CEB011C7}" dt="2019-06-24T00:41:12.314" v="1497" actId="20577"/>
          <ac:spMkLst>
            <pc:docMk/>
            <pc:sldMk cId="3808395773" sldId="261"/>
            <ac:spMk id="43" creationId="{56051567-9584-42B0-8971-F30A44B7F358}"/>
          </ac:spMkLst>
        </pc:spChg>
        <pc:spChg chg="add mod">
          <ac:chgData name="Scofield, John" userId="04766af8-08bf-4f27-a8a4-706beaa96b52" providerId="ADAL" clId="{197F3A40-C4F8-4CCD-A280-81E3CEB011C7}" dt="2019-06-24T00:41:39.601" v="1523" actId="1076"/>
          <ac:spMkLst>
            <pc:docMk/>
            <pc:sldMk cId="3808395773" sldId="261"/>
            <ac:spMk id="44" creationId="{AEA2113F-2B22-48AD-A59C-E0FD20421DE4}"/>
          </ac:spMkLst>
        </pc:spChg>
        <pc:cxnChg chg="add del mod">
          <ac:chgData name="Scofield, John" userId="04766af8-08bf-4f27-a8a4-706beaa96b52" providerId="ADAL" clId="{197F3A40-C4F8-4CCD-A280-81E3CEB011C7}" dt="2019-06-24T00:37:02.292" v="1299" actId="11529"/>
          <ac:cxnSpMkLst>
            <pc:docMk/>
            <pc:sldMk cId="3808395773" sldId="261"/>
            <ac:cxnSpMk id="9" creationId="{62D17C99-4281-4551-8A9C-27B6F283C8DF}"/>
          </ac:cxnSpMkLst>
        </pc:cxnChg>
        <pc:cxnChg chg="del">
          <ac:chgData name="Scofield, John" userId="04766af8-08bf-4f27-a8a4-706beaa96b52" providerId="ADAL" clId="{197F3A40-C4F8-4CCD-A280-81E3CEB011C7}" dt="2019-06-24T00:26:22.903" v="1273" actId="478"/>
          <ac:cxnSpMkLst>
            <pc:docMk/>
            <pc:sldMk cId="3808395773" sldId="261"/>
            <ac:cxnSpMk id="11" creationId="{CC41782C-4F20-46C0-A35A-FEF4CB02E9FB}"/>
          </ac:cxnSpMkLst>
        </pc:cxnChg>
        <pc:cxnChg chg="add mod">
          <ac:chgData name="Scofield, John" userId="04766af8-08bf-4f27-a8a4-706beaa96b52" providerId="ADAL" clId="{197F3A40-C4F8-4CCD-A280-81E3CEB011C7}" dt="2019-06-24T00:38:40.932" v="1376" actId="1037"/>
          <ac:cxnSpMkLst>
            <pc:docMk/>
            <pc:sldMk cId="3808395773" sldId="261"/>
            <ac:cxnSpMk id="26" creationId="{D926398C-4D4E-4E8A-AA64-251279A6A40D}"/>
          </ac:cxnSpMkLst>
        </pc:cxnChg>
        <pc:cxnChg chg="add mod">
          <ac:chgData name="Scofield, John" userId="04766af8-08bf-4f27-a8a4-706beaa96b52" providerId="ADAL" clId="{197F3A40-C4F8-4CCD-A280-81E3CEB011C7}" dt="2019-06-24T00:38:40.932" v="1376" actId="1037"/>
          <ac:cxnSpMkLst>
            <pc:docMk/>
            <pc:sldMk cId="3808395773" sldId="261"/>
            <ac:cxnSpMk id="27" creationId="{FAB3EF43-D270-46DE-90E2-2C404BBCD070}"/>
          </ac:cxnSpMkLst>
        </pc:cxnChg>
        <pc:cxnChg chg="add mod">
          <ac:chgData name="Scofield, John" userId="04766af8-08bf-4f27-a8a4-706beaa96b52" providerId="ADAL" clId="{197F3A40-C4F8-4CCD-A280-81E3CEB011C7}" dt="2019-06-24T00:38:40.932" v="1376" actId="1037"/>
          <ac:cxnSpMkLst>
            <pc:docMk/>
            <pc:sldMk cId="3808395773" sldId="261"/>
            <ac:cxnSpMk id="29" creationId="{A8E58CE9-85A9-48CC-AA01-09A73E97BA39}"/>
          </ac:cxnSpMkLst>
        </pc:cxnChg>
        <pc:cxnChg chg="add mod">
          <ac:chgData name="Scofield, John" userId="04766af8-08bf-4f27-a8a4-706beaa96b52" providerId="ADAL" clId="{197F3A40-C4F8-4CCD-A280-81E3CEB011C7}" dt="2019-06-24T00:39:01.872" v="1379" actId="14100"/>
          <ac:cxnSpMkLst>
            <pc:docMk/>
            <pc:sldMk cId="3808395773" sldId="261"/>
            <ac:cxnSpMk id="31" creationId="{77887244-66CE-4DFC-98D4-A1744F35169F}"/>
          </ac:cxnSpMkLst>
        </pc:cxnChg>
        <pc:cxnChg chg="add mod">
          <ac:chgData name="Scofield, John" userId="04766af8-08bf-4f27-a8a4-706beaa96b52" providerId="ADAL" clId="{197F3A40-C4F8-4CCD-A280-81E3CEB011C7}" dt="2019-06-24T00:39:23.315" v="1405" actId="1035"/>
          <ac:cxnSpMkLst>
            <pc:docMk/>
            <pc:sldMk cId="3808395773" sldId="261"/>
            <ac:cxnSpMk id="33" creationId="{131F430F-9E4F-490A-8875-F3A6A61DA1CC}"/>
          </ac:cxnSpMkLst>
        </pc:cxnChg>
        <pc:cxnChg chg="add mod">
          <ac:chgData name="Scofield, John" userId="04766af8-08bf-4f27-a8a4-706beaa96b52" providerId="ADAL" clId="{197F3A40-C4F8-4CCD-A280-81E3CEB011C7}" dt="2019-06-24T00:39:35.436" v="1416" actId="1038"/>
          <ac:cxnSpMkLst>
            <pc:docMk/>
            <pc:sldMk cId="3808395773" sldId="261"/>
            <ac:cxnSpMk id="35" creationId="{D7E07D27-D94C-411D-B9B6-ECD1607F094E}"/>
          </ac:cxnSpMkLst>
        </pc:cxnChg>
        <pc:cxnChg chg="add mod">
          <ac:chgData name="Scofield, John" userId="04766af8-08bf-4f27-a8a4-706beaa96b52" providerId="ADAL" clId="{197F3A40-C4F8-4CCD-A280-81E3CEB011C7}" dt="2019-06-24T00:42:25.801" v="1614" actId="1035"/>
          <ac:cxnSpMkLst>
            <pc:docMk/>
            <pc:sldMk cId="3808395773" sldId="261"/>
            <ac:cxnSpMk id="37" creationId="{A6DCA4CF-EB29-4352-86C1-02CF386777BE}"/>
          </ac:cxnSpMkLst>
        </pc:cxnChg>
        <pc:cxnChg chg="add mod">
          <ac:chgData name="Scofield, John" userId="04766af8-08bf-4f27-a8a4-706beaa96b52" providerId="ADAL" clId="{197F3A40-C4F8-4CCD-A280-81E3CEB011C7}" dt="2019-06-24T00:40:37.229" v="1453" actId="1076"/>
          <ac:cxnSpMkLst>
            <pc:docMk/>
            <pc:sldMk cId="3808395773" sldId="261"/>
            <ac:cxnSpMk id="39" creationId="{5A363708-C119-4268-8A1B-F9219A89CB9B}"/>
          </ac:cxnSpMkLst>
        </pc:cxnChg>
        <pc:cxnChg chg="add mod">
          <ac:chgData name="Scofield, John" userId="04766af8-08bf-4f27-a8a4-706beaa96b52" providerId="ADAL" clId="{197F3A40-C4F8-4CCD-A280-81E3CEB011C7}" dt="2019-06-24T00:40:59.563" v="1492" actId="1036"/>
          <ac:cxnSpMkLst>
            <pc:docMk/>
            <pc:sldMk cId="3808395773" sldId="261"/>
            <ac:cxnSpMk id="41" creationId="{E62B98CB-952A-4158-8588-3F1A4F6E9239}"/>
          </ac:cxnSpMkLst>
        </pc:cxnChg>
      </pc:sldChg>
      <pc:sldChg chg="del">
        <pc:chgData name="Scofield, John" userId="04766af8-08bf-4f27-a8a4-706beaa96b52" providerId="ADAL" clId="{197F3A40-C4F8-4CCD-A280-81E3CEB011C7}" dt="2019-06-23T20:26:19.567" v="5" actId="2696"/>
        <pc:sldMkLst>
          <pc:docMk/>
          <pc:sldMk cId="3083986661" sldId="262"/>
        </pc:sldMkLst>
      </pc:sldChg>
      <pc:sldChg chg="modSp add">
        <pc:chgData name="Scofield, John" userId="04766af8-08bf-4f27-a8a4-706beaa96b52" providerId="ADAL" clId="{197F3A40-C4F8-4CCD-A280-81E3CEB011C7}" dt="2019-06-24T00:44:25.881" v="1628" actId="1038"/>
        <pc:sldMkLst>
          <pc:docMk/>
          <pc:sldMk cId="3286568774" sldId="262"/>
        </pc:sldMkLst>
        <pc:cxnChg chg="mod">
          <ac:chgData name="Scofield, John" userId="04766af8-08bf-4f27-a8a4-706beaa96b52" providerId="ADAL" clId="{197F3A40-C4F8-4CCD-A280-81E3CEB011C7}" dt="2019-06-24T00:43:50.106" v="1616" actId="14100"/>
          <ac:cxnSpMkLst>
            <pc:docMk/>
            <pc:sldMk cId="3286568774" sldId="262"/>
            <ac:cxnSpMk id="31" creationId="{77887244-66CE-4DFC-98D4-A1744F35169F}"/>
          </ac:cxnSpMkLst>
        </pc:cxnChg>
        <pc:cxnChg chg="mod">
          <ac:chgData name="Scofield, John" userId="04766af8-08bf-4f27-a8a4-706beaa96b52" providerId="ADAL" clId="{197F3A40-C4F8-4CCD-A280-81E3CEB011C7}" dt="2019-06-24T00:44:13.093" v="1623" actId="14100"/>
          <ac:cxnSpMkLst>
            <pc:docMk/>
            <pc:sldMk cId="3286568774" sldId="262"/>
            <ac:cxnSpMk id="33" creationId="{131F430F-9E4F-490A-8875-F3A6A61DA1CC}"/>
          </ac:cxnSpMkLst>
        </pc:cxnChg>
        <pc:cxnChg chg="mod">
          <ac:chgData name="Scofield, John" userId="04766af8-08bf-4f27-a8a4-706beaa96b52" providerId="ADAL" clId="{197F3A40-C4F8-4CCD-A280-81E3CEB011C7}" dt="2019-06-24T00:44:25.881" v="1628" actId="1038"/>
          <ac:cxnSpMkLst>
            <pc:docMk/>
            <pc:sldMk cId="3286568774" sldId="262"/>
            <ac:cxnSpMk id="35" creationId="{D7E07D27-D94C-411D-B9B6-ECD1607F094E}"/>
          </ac:cxnSpMkLst>
        </pc:cxnChg>
      </pc:sldChg>
      <pc:sldChg chg="addSp delSp modSp add">
        <pc:chgData name="Scofield, John" userId="04766af8-08bf-4f27-a8a4-706beaa96b52" providerId="ADAL" clId="{197F3A40-C4F8-4CCD-A280-81E3CEB011C7}" dt="2019-06-24T00:47:05.090" v="1698" actId="1076"/>
        <pc:sldMkLst>
          <pc:docMk/>
          <pc:sldMk cId="2273268180" sldId="263"/>
        </pc:sldMkLst>
        <pc:spChg chg="mod">
          <ac:chgData name="Scofield, John" userId="04766af8-08bf-4f27-a8a4-706beaa96b52" providerId="ADAL" clId="{197F3A40-C4F8-4CCD-A280-81E3CEB011C7}" dt="2019-06-24T00:44:54.231" v="1639" actId="20577"/>
          <ac:spMkLst>
            <pc:docMk/>
            <pc:sldMk cId="2273268180" sldId="263"/>
            <ac:spMk id="3" creationId="{753121CD-1DD9-4AC1-AADF-F8FCF8CB5325}"/>
          </ac:spMkLst>
        </pc:spChg>
        <pc:spChg chg="del">
          <ac:chgData name="Scofield, John" userId="04766af8-08bf-4f27-a8a4-706beaa96b52" providerId="ADAL" clId="{197F3A40-C4F8-4CCD-A280-81E3CEB011C7}" dt="2019-06-24T00:45:12.596" v="1663" actId="478"/>
          <ac:spMkLst>
            <pc:docMk/>
            <pc:sldMk cId="2273268180" sldId="263"/>
            <ac:spMk id="7" creationId="{8F6890B5-EF50-4196-93AF-941ED68AEA66}"/>
          </ac:spMkLst>
        </pc:spChg>
        <pc:spChg chg="add mod">
          <ac:chgData name="Scofield, John" userId="04766af8-08bf-4f27-a8a4-706beaa96b52" providerId="ADAL" clId="{197F3A40-C4F8-4CCD-A280-81E3CEB011C7}" dt="2019-06-24T00:46:57.862" v="1694" actId="1076"/>
          <ac:spMkLst>
            <pc:docMk/>
            <pc:sldMk cId="2273268180" sldId="263"/>
            <ac:spMk id="11" creationId="{FC3BD200-42F0-4634-8AF0-D4B7966BC118}"/>
          </ac:spMkLst>
        </pc:spChg>
        <pc:spChg chg="mod">
          <ac:chgData name="Scofield, John" userId="04766af8-08bf-4f27-a8a4-706beaa96b52" providerId="ADAL" clId="{197F3A40-C4F8-4CCD-A280-81E3CEB011C7}" dt="2019-06-24T00:45:24.324" v="1672" actId="20577"/>
          <ac:spMkLst>
            <pc:docMk/>
            <pc:sldMk cId="2273268180" sldId="263"/>
            <ac:spMk id="17" creationId="{C173DB51-231F-4521-BC19-B137CE5B56DF}"/>
          </ac:spMkLst>
        </pc:spChg>
        <pc:spChg chg="mod">
          <ac:chgData name="Scofield, John" userId="04766af8-08bf-4f27-a8a4-706beaa96b52" providerId="ADAL" clId="{197F3A40-C4F8-4CCD-A280-81E3CEB011C7}" dt="2019-06-24T00:45:10.429" v="1662" actId="1037"/>
          <ac:spMkLst>
            <pc:docMk/>
            <pc:sldMk cId="2273268180" sldId="263"/>
            <ac:spMk id="19" creationId="{F0D93360-6CCA-458F-81D6-71933B13EFF6}"/>
          </ac:spMkLst>
        </pc:spChg>
        <pc:spChg chg="del">
          <ac:chgData name="Scofield, John" userId="04766af8-08bf-4f27-a8a4-706beaa96b52" providerId="ADAL" clId="{197F3A40-C4F8-4CCD-A280-81E3CEB011C7}" dt="2019-06-24T00:45:06.244" v="1642" actId="478"/>
          <ac:spMkLst>
            <pc:docMk/>
            <pc:sldMk cId="2273268180" sldId="263"/>
            <ac:spMk id="21" creationId="{8C6534B4-BC10-46B0-B23E-92A9A57D4781}"/>
          </ac:spMkLst>
        </pc:spChg>
        <pc:spChg chg="del">
          <ac:chgData name="Scofield, John" userId="04766af8-08bf-4f27-a8a4-706beaa96b52" providerId="ADAL" clId="{197F3A40-C4F8-4CCD-A280-81E3CEB011C7}" dt="2019-06-24T00:45:01.047" v="1640" actId="478"/>
          <ac:spMkLst>
            <pc:docMk/>
            <pc:sldMk cId="2273268180" sldId="263"/>
            <ac:spMk id="22" creationId="{435668C5-D5E3-4ED9-89CF-C554C82DE1CF}"/>
          </ac:spMkLst>
        </pc:spChg>
        <pc:spChg chg="del">
          <ac:chgData name="Scofield, John" userId="04766af8-08bf-4f27-a8a4-706beaa96b52" providerId="ADAL" clId="{197F3A40-C4F8-4CCD-A280-81E3CEB011C7}" dt="2019-06-24T00:45:03.201" v="1641" actId="478"/>
          <ac:spMkLst>
            <pc:docMk/>
            <pc:sldMk cId="2273268180" sldId="263"/>
            <ac:spMk id="23" creationId="{A0D9E1AC-9610-4DB2-9340-9EF94EB9471C}"/>
          </ac:spMkLst>
        </pc:spChg>
        <pc:spChg chg="add mod">
          <ac:chgData name="Scofield, John" userId="04766af8-08bf-4f27-a8a4-706beaa96b52" providerId="ADAL" clId="{197F3A40-C4F8-4CCD-A280-81E3CEB011C7}" dt="2019-06-24T00:45:32.561" v="1677" actId="20577"/>
          <ac:spMkLst>
            <pc:docMk/>
            <pc:sldMk cId="2273268180" sldId="263"/>
            <ac:spMk id="25" creationId="{5F221BDC-74C8-4139-89FA-6A93D76EA8A9}"/>
          </ac:spMkLst>
        </pc:spChg>
        <pc:spChg chg="add mod">
          <ac:chgData name="Scofield, John" userId="04766af8-08bf-4f27-a8a4-706beaa96b52" providerId="ADAL" clId="{197F3A40-C4F8-4CCD-A280-81E3CEB011C7}" dt="2019-06-24T00:45:41.022" v="1679" actId="1076"/>
          <ac:spMkLst>
            <pc:docMk/>
            <pc:sldMk cId="2273268180" sldId="263"/>
            <ac:spMk id="28" creationId="{4001CCCC-29F2-40C6-A5E4-36C714B69B56}"/>
          </ac:spMkLst>
        </pc:spChg>
        <pc:spChg chg="add mod">
          <ac:chgData name="Scofield, John" userId="04766af8-08bf-4f27-a8a4-706beaa96b52" providerId="ADAL" clId="{197F3A40-C4F8-4CCD-A280-81E3CEB011C7}" dt="2019-06-24T00:47:01.324" v="1696" actId="1076"/>
          <ac:spMkLst>
            <pc:docMk/>
            <pc:sldMk cId="2273268180" sldId="263"/>
            <ac:spMk id="32" creationId="{2EB79AEC-CB1F-4AF6-8C65-4B9995178CC8}"/>
          </ac:spMkLst>
        </pc:spChg>
        <pc:spChg chg="add mod">
          <ac:chgData name="Scofield, John" userId="04766af8-08bf-4f27-a8a4-706beaa96b52" providerId="ADAL" clId="{197F3A40-C4F8-4CCD-A280-81E3CEB011C7}" dt="2019-06-24T00:47:05.090" v="1698" actId="1076"/>
          <ac:spMkLst>
            <pc:docMk/>
            <pc:sldMk cId="2273268180" sldId="263"/>
            <ac:spMk id="34" creationId="{98DE1C3C-F622-4718-A01A-86B17D675643}"/>
          </ac:spMkLst>
        </pc:spChg>
        <pc:spChg chg="del">
          <ac:chgData name="Scofield, John" userId="04766af8-08bf-4f27-a8a4-706beaa96b52" providerId="ADAL" clId="{197F3A40-C4F8-4CCD-A280-81E3CEB011C7}" dt="2019-06-24T00:45:50.962" v="1682" actId="478"/>
          <ac:spMkLst>
            <pc:docMk/>
            <pc:sldMk cId="2273268180" sldId="263"/>
            <ac:spMk id="43" creationId="{56051567-9584-42B0-8971-F30A44B7F358}"/>
          </ac:spMkLst>
        </pc:spChg>
        <pc:spChg chg="del">
          <ac:chgData name="Scofield, John" userId="04766af8-08bf-4f27-a8a4-706beaa96b52" providerId="ADAL" clId="{197F3A40-C4F8-4CCD-A280-81E3CEB011C7}" dt="2019-06-24T00:45:54.686" v="1683" actId="478"/>
          <ac:spMkLst>
            <pc:docMk/>
            <pc:sldMk cId="2273268180" sldId="263"/>
            <ac:spMk id="44" creationId="{AEA2113F-2B22-48AD-A59C-E0FD20421DE4}"/>
          </ac:spMkLst>
        </pc:spChg>
        <pc:cxnChg chg="del">
          <ac:chgData name="Scofield, John" userId="04766af8-08bf-4f27-a8a4-706beaa96b52" providerId="ADAL" clId="{197F3A40-C4F8-4CCD-A280-81E3CEB011C7}" dt="2019-06-24T00:46:19.169" v="1688" actId="478"/>
          <ac:cxnSpMkLst>
            <pc:docMk/>
            <pc:sldMk cId="2273268180" sldId="263"/>
            <ac:cxnSpMk id="26" creationId="{D926398C-4D4E-4E8A-AA64-251279A6A40D}"/>
          </ac:cxnSpMkLst>
        </pc:cxnChg>
        <pc:cxnChg chg="del">
          <ac:chgData name="Scofield, John" userId="04766af8-08bf-4f27-a8a4-706beaa96b52" providerId="ADAL" clId="{197F3A40-C4F8-4CCD-A280-81E3CEB011C7}" dt="2019-06-24T00:46:02.312" v="1685" actId="478"/>
          <ac:cxnSpMkLst>
            <pc:docMk/>
            <pc:sldMk cId="2273268180" sldId="263"/>
            <ac:cxnSpMk id="27" creationId="{FAB3EF43-D270-46DE-90E2-2C404BBCD070}"/>
          </ac:cxnSpMkLst>
        </pc:cxnChg>
        <pc:cxnChg chg="del">
          <ac:chgData name="Scofield, John" userId="04766af8-08bf-4f27-a8a4-706beaa96b52" providerId="ADAL" clId="{197F3A40-C4F8-4CCD-A280-81E3CEB011C7}" dt="2019-06-24T00:46:00.201" v="1684" actId="478"/>
          <ac:cxnSpMkLst>
            <pc:docMk/>
            <pc:sldMk cId="2273268180" sldId="263"/>
            <ac:cxnSpMk id="29" creationId="{A8E58CE9-85A9-48CC-AA01-09A73E97BA39}"/>
          </ac:cxnSpMkLst>
        </pc:cxnChg>
        <pc:cxnChg chg="mod">
          <ac:chgData name="Scofield, John" userId="04766af8-08bf-4f27-a8a4-706beaa96b52" providerId="ADAL" clId="{197F3A40-C4F8-4CCD-A280-81E3CEB011C7}" dt="2019-06-24T00:46:24.505" v="1689" actId="1076"/>
          <ac:cxnSpMkLst>
            <pc:docMk/>
            <pc:sldMk cId="2273268180" sldId="263"/>
            <ac:cxnSpMk id="31" creationId="{77887244-66CE-4DFC-98D4-A1744F35169F}"/>
          </ac:cxnSpMkLst>
        </pc:cxnChg>
        <pc:cxnChg chg="mod">
          <ac:chgData name="Scofield, John" userId="04766af8-08bf-4f27-a8a4-706beaa96b52" providerId="ADAL" clId="{197F3A40-C4F8-4CCD-A280-81E3CEB011C7}" dt="2019-06-24T00:46:36.492" v="1692" actId="14100"/>
          <ac:cxnSpMkLst>
            <pc:docMk/>
            <pc:sldMk cId="2273268180" sldId="263"/>
            <ac:cxnSpMk id="33" creationId="{131F430F-9E4F-490A-8875-F3A6A61DA1CC}"/>
          </ac:cxnSpMkLst>
        </pc:cxnChg>
        <pc:cxnChg chg="del">
          <ac:chgData name="Scofield, John" userId="04766af8-08bf-4f27-a8a4-706beaa96b52" providerId="ADAL" clId="{197F3A40-C4F8-4CCD-A280-81E3CEB011C7}" dt="2019-06-24T00:45:45.315" v="1680" actId="478"/>
          <ac:cxnSpMkLst>
            <pc:docMk/>
            <pc:sldMk cId="2273268180" sldId="263"/>
            <ac:cxnSpMk id="35" creationId="{D7E07D27-D94C-411D-B9B6-ECD1607F094E}"/>
          </ac:cxnSpMkLst>
        </pc:cxnChg>
        <pc:cxnChg chg="del">
          <ac:chgData name="Scofield, John" userId="04766af8-08bf-4f27-a8a4-706beaa96b52" providerId="ADAL" clId="{197F3A40-C4F8-4CCD-A280-81E3CEB011C7}" dt="2019-06-24T00:45:47.487" v="1681" actId="478"/>
          <ac:cxnSpMkLst>
            <pc:docMk/>
            <pc:sldMk cId="2273268180" sldId="263"/>
            <ac:cxnSpMk id="37" creationId="{A6DCA4CF-EB29-4352-86C1-02CF386777BE}"/>
          </ac:cxnSpMkLst>
        </pc:cxnChg>
      </pc:sldChg>
      <pc:sldChg chg="addSp delSp modSp add">
        <pc:chgData name="Scofield, John" userId="04766af8-08bf-4f27-a8a4-706beaa96b52" providerId="ADAL" clId="{197F3A40-C4F8-4CCD-A280-81E3CEB011C7}" dt="2019-06-24T01:01:53.833" v="2096" actId="20577"/>
        <pc:sldMkLst>
          <pc:docMk/>
          <pc:sldMk cId="3504460343" sldId="264"/>
        </pc:sldMkLst>
        <pc:spChg chg="mod">
          <ac:chgData name="Scofield, John" userId="04766af8-08bf-4f27-a8a4-706beaa96b52" providerId="ADAL" clId="{197F3A40-C4F8-4CCD-A280-81E3CEB011C7}" dt="2019-06-24T00:48:31.392" v="1728" actId="20577"/>
          <ac:spMkLst>
            <pc:docMk/>
            <pc:sldMk cId="3504460343" sldId="264"/>
            <ac:spMk id="2" creationId="{A58C2CF3-07F5-4CAE-828C-5CFCB8544B59}"/>
          </ac:spMkLst>
        </pc:spChg>
        <pc:spChg chg="mod">
          <ac:chgData name="Scofield, John" userId="04766af8-08bf-4f27-a8a4-706beaa96b52" providerId="ADAL" clId="{197F3A40-C4F8-4CCD-A280-81E3CEB011C7}" dt="2019-06-24T00:52:21.754" v="1914" actId="1076"/>
          <ac:spMkLst>
            <pc:docMk/>
            <pc:sldMk cId="3504460343" sldId="264"/>
            <ac:spMk id="3" creationId="{753121CD-1DD9-4AC1-AADF-F8FCF8CB5325}"/>
          </ac:spMkLst>
        </pc:spChg>
        <pc:spChg chg="add mod">
          <ac:chgData name="Scofield, John" userId="04766af8-08bf-4f27-a8a4-706beaa96b52" providerId="ADAL" clId="{197F3A40-C4F8-4CCD-A280-81E3CEB011C7}" dt="2019-06-24T00:53:44.053" v="2028" actId="1037"/>
          <ac:spMkLst>
            <pc:docMk/>
            <pc:sldMk cId="3504460343" sldId="264"/>
            <ac:spMk id="5" creationId="{8D6621EF-2E07-47CE-BD4B-04C5186F4ABD}"/>
          </ac:spMkLst>
        </pc:spChg>
        <pc:spChg chg="del mod">
          <ac:chgData name="Scofield, John" userId="04766af8-08bf-4f27-a8a4-706beaa96b52" providerId="ADAL" clId="{197F3A40-C4F8-4CCD-A280-81E3CEB011C7}" dt="2019-06-24T00:52:59.257" v="1973" actId="478"/>
          <ac:spMkLst>
            <pc:docMk/>
            <pc:sldMk cId="3504460343" sldId="264"/>
            <ac:spMk id="7" creationId="{8F6890B5-EF50-4196-93AF-941ED68AEA66}"/>
          </ac:spMkLst>
        </pc:spChg>
        <pc:spChg chg="mod">
          <ac:chgData name="Scofield, John" userId="04766af8-08bf-4f27-a8a4-706beaa96b52" providerId="ADAL" clId="{197F3A40-C4F8-4CCD-A280-81E3CEB011C7}" dt="2019-06-24T00:52:47.279" v="1969" actId="1035"/>
          <ac:spMkLst>
            <pc:docMk/>
            <pc:sldMk cId="3504460343" sldId="264"/>
            <ac:spMk id="8" creationId="{D027F1F0-2DF9-4FEE-9159-982D1E568411}"/>
          </ac:spMkLst>
        </pc:spChg>
        <pc:spChg chg="add mod">
          <ac:chgData name="Scofield, John" userId="04766af8-08bf-4f27-a8a4-706beaa96b52" providerId="ADAL" clId="{197F3A40-C4F8-4CCD-A280-81E3CEB011C7}" dt="2019-06-24T01:01:12.492" v="2064" actId="20577"/>
          <ac:spMkLst>
            <pc:docMk/>
            <pc:sldMk cId="3504460343" sldId="264"/>
            <ac:spMk id="9" creationId="{C9E40A31-5B42-43A4-9DCD-02F301B96D46}"/>
          </ac:spMkLst>
        </pc:spChg>
        <pc:spChg chg="del">
          <ac:chgData name="Scofield, John" userId="04766af8-08bf-4f27-a8a4-706beaa96b52" providerId="ADAL" clId="{197F3A40-C4F8-4CCD-A280-81E3CEB011C7}" dt="2019-06-24T00:51:50.142" v="1873" actId="478"/>
          <ac:spMkLst>
            <pc:docMk/>
            <pc:sldMk cId="3504460343" sldId="264"/>
            <ac:spMk id="17" creationId="{C173DB51-231F-4521-BC19-B137CE5B56DF}"/>
          </ac:spMkLst>
        </pc:spChg>
        <pc:spChg chg="mod">
          <ac:chgData name="Scofield, John" userId="04766af8-08bf-4f27-a8a4-706beaa96b52" providerId="ADAL" clId="{197F3A40-C4F8-4CCD-A280-81E3CEB011C7}" dt="2019-06-24T00:52:47.279" v="1969" actId="1035"/>
          <ac:spMkLst>
            <pc:docMk/>
            <pc:sldMk cId="3504460343" sldId="264"/>
            <ac:spMk id="19" creationId="{F0D93360-6CCA-458F-81D6-71933B13EFF6}"/>
          </ac:spMkLst>
        </pc:spChg>
        <pc:spChg chg="del mod">
          <ac:chgData name="Scofield, John" userId="04766af8-08bf-4f27-a8a4-706beaa96b52" providerId="ADAL" clId="{197F3A40-C4F8-4CCD-A280-81E3CEB011C7}" dt="2019-06-24T00:53:01.911" v="1974" actId="478"/>
          <ac:spMkLst>
            <pc:docMk/>
            <pc:sldMk cId="3504460343" sldId="264"/>
            <ac:spMk id="21" creationId="{8C6534B4-BC10-46B0-B23E-92A9A57D4781}"/>
          </ac:spMkLst>
        </pc:spChg>
        <pc:spChg chg="del mod">
          <ac:chgData name="Scofield, John" userId="04766af8-08bf-4f27-a8a4-706beaa96b52" providerId="ADAL" clId="{197F3A40-C4F8-4CCD-A280-81E3CEB011C7}" dt="2019-06-24T00:52:56.510" v="1972" actId="478"/>
          <ac:spMkLst>
            <pc:docMk/>
            <pc:sldMk cId="3504460343" sldId="264"/>
            <ac:spMk id="22" creationId="{435668C5-D5E3-4ED9-89CF-C554C82DE1CF}"/>
          </ac:spMkLst>
        </pc:spChg>
        <pc:spChg chg="del mod">
          <ac:chgData name="Scofield, John" userId="04766af8-08bf-4f27-a8a4-706beaa96b52" providerId="ADAL" clId="{197F3A40-C4F8-4CCD-A280-81E3CEB011C7}" dt="2019-06-24T00:52:51.227" v="1970" actId="478"/>
          <ac:spMkLst>
            <pc:docMk/>
            <pc:sldMk cId="3504460343" sldId="264"/>
            <ac:spMk id="23" creationId="{A0D9E1AC-9610-4DB2-9340-9EF94EB9471C}"/>
          </ac:spMkLst>
        </pc:spChg>
        <pc:spChg chg="del mod">
          <ac:chgData name="Scofield, John" userId="04766af8-08bf-4f27-a8a4-706beaa96b52" providerId="ADAL" clId="{197F3A40-C4F8-4CCD-A280-81E3CEB011C7}" dt="2019-06-24T00:52:54.003" v="1971" actId="478"/>
          <ac:spMkLst>
            <pc:docMk/>
            <pc:sldMk cId="3504460343" sldId="264"/>
            <ac:spMk id="24" creationId="{F313F949-1045-4DB3-A7E0-2080280DC3DC}"/>
          </ac:spMkLst>
        </pc:spChg>
        <pc:spChg chg="add del mod">
          <ac:chgData name="Scofield, John" userId="04766af8-08bf-4f27-a8a4-706beaa96b52" providerId="ADAL" clId="{197F3A40-C4F8-4CCD-A280-81E3CEB011C7}" dt="2019-06-24T00:53:22.741" v="2018" actId="478"/>
          <ac:spMkLst>
            <pc:docMk/>
            <pc:sldMk cId="3504460343" sldId="264"/>
            <ac:spMk id="28" creationId="{93B5000A-316D-43C0-9D35-ED93EAC0C98C}"/>
          </ac:spMkLst>
        </pc:spChg>
        <pc:spChg chg="add mod">
          <ac:chgData name="Scofield, John" userId="04766af8-08bf-4f27-a8a4-706beaa96b52" providerId="ADAL" clId="{197F3A40-C4F8-4CCD-A280-81E3CEB011C7}" dt="2019-06-24T00:53:16.427" v="2017" actId="1037"/>
          <ac:spMkLst>
            <pc:docMk/>
            <pc:sldMk cId="3504460343" sldId="264"/>
            <ac:spMk id="30" creationId="{C0D49C7F-714F-495C-A257-7FA3A6B83881}"/>
          </ac:spMkLst>
        </pc:spChg>
        <pc:spChg chg="add mod">
          <ac:chgData name="Scofield, John" userId="04766af8-08bf-4f27-a8a4-706beaa96b52" providerId="ADAL" clId="{197F3A40-C4F8-4CCD-A280-81E3CEB011C7}" dt="2019-06-24T01:01:20.384" v="2076" actId="1076"/>
          <ac:spMkLst>
            <pc:docMk/>
            <pc:sldMk cId="3504460343" sldId="264"/>
            <ac:spMk id="32" creationId="{813C47F7-2F5C-437D-BAC7-68620CD783F6}"/>
          </ac:spMkLst>
        </pc:spChg>
        <pc:spChg chg="add mod">
          <ac:chgData name="Scofield, John" userId="04766af8-08bf-4f27-a8a4-706beaa96b52" providerId="ADAL" clId="{197F3A40-C4F8-4CCD-A280-81E3CEB011C7}" dt="2019-06-24T01:01:53.833" v="2096" actId="20577"/>
          <ac:spMkLst>
            <pc:docMk/>
            <pc:sldMk cId="3504460343" sldId="264"/>
            <ac:spMk id="34" creationId="{E16D97CE-D7CC-4187-B25A-AB36395C155C}"/>
          </ac:spMkLst>
        </pc:spChg>
        <pc:spChg chg="del">
          <ac:chgData name="Scofield, John" userId="04766af8-08bf-4f27-a8a4-706beaa96b52" providerId="ADAL" clId="{197F3A40-C4F8-4CCD-A280-81E3CEB011C7}" dt="2019-06-24T00:52:01.860" v="1875" actId="478"/>
          <ac:spMkLst>
            <pc:docMk/>
            <pc:sldMk cId="3504460343" sldId="264"/>
            <ac:spMk id="43" creationId="{56051567-9584-42B0-8971-F30A44B7F358}"/>
          </ac:spMkLst>
        </pc:spChg>
        <pc:spChg chg="del">
          <ac:chgData name="Scofield, John" userId="04766af8-08bf-4f27-a8a4-706beaa96b52" providerId="ADAL" clId="{197F3A40-C4F8-4CCD-A280-81E3CEB011C7}" dt="2019-06-24T00:52:01.860" v="1875" actId="478"/>
          <ac:spMkLst>
            <pc:docMk/>
            <pc:sldMk cId="3504460343" sldId="264"/>
            <ac:spMk id="44" creationId="{AEA2113F-2B22-48AD-A59C-E0FD20421DE4}"/>
          </ac:spMkLst>
        </pc:spChg>
        <pc:cxnChg chg="mod">
          <ac:chgData name="Scofield, John" userId="04766af8-08bf-4f27-a8a4-706beaa96b52" providerId="ADAL" clId="{197F3A40-C4F8-4CCD-A280-81E3CEB011C7}" dt="2019-06-24T00:52:47.279" v="1969" actId="1035"/>
          <ac:cxnSpMkLst>
            <pc:docMk/>
            <pc:sldMk cId="3504460343" sldId="264"/>
            <ac:cxnSpMk id="6" creationId="{A18B7A6C-ACB9-43E1-A103-35EB88EDE307}"/>
          </ac:cxnSpMkLst>
        </pc:cxnChg>
        <pc:cxnChg chg="add mod">
          <ac:chgData name="Scofield, John" userId="04766af8-08bf-4f27-a8a4-706beaa96b52" providerId="ADAL" clId="{197F3A40-C4F8-4CCD-A280-81E3CEB011C7}" dt="2019-06-24T00:53:16.427" v="2017" actId="1037"/>
          <ac:cxnSpMkLst>
            <pc:docMk/>
            <pc:sldMk cId="3504460343" sldId="264"/>
            <ac:cxnSpMk id="25" creationId="{418911B2-D882-4354-88B0-6F664E985BB3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26" creationId="{D926398C-4D4E-4E8A-AA64-251279A6A40D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27" creationId="{FAB3EF43-D270-46DE-90E2-2C404BBCD070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29" creationId="{A8E58CE9-85A9-48CC-AA01-09A73E97BA39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31" creationId="{77887244-66CE-4DFC-98D4-A1744F35169F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33" creationId="{131F430F-9E4F-490A-8875-F3A6A61DA1CC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35" creationId="{D7E07D27-D94C-411D-B9B6-ECD1607F094E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37" creationId="{A6DCA4CF-EB29-4352-86C1-02CF386777BE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39" creationId="{5A363708-C119-4268-8A1B-F9219A89CB9B}"/>
          </ac:cxnSpMkLst>
        </pc:cxnChg>
        <pc:cxnChg chg="del">
          <ac:chgData name="Scofield, John" userId="04766af8-08bf-4f27-a8a4-706beaa96b52" providerId="ADAL" clId="{197F3A40-C4F8-4CCD-A280-81E3CEB011C7}" dt="2019-06-24T00:52:01.860" v="1875" actId="478"/>
          <ac:cxnSpMkLst>
            <pc:docMk/>
            <pc:sldMk cId="3504460343" sldId="264"/>
            <ac:cxnSpMk id="41" creationId="{E62B98CB-952A-4158-8588-3F1A4F6E9239}"/>
          </ac:cxnSpMkLst>
        </pc:cxnChg>
      </pc:sldChg>
      <pc:sldChg chg="addSp delSp modSp add">
        <pc:chgData name="Scofield, John" userId="04766af8-08bf-4f27-a8a4-706beaa96b52" providerId="ADAL" clId="{197F3A40-C4F8-4CCD-A280-81E3CEB011C7}" dt="2019-06-24T01:30:51.238" v="2426" actId="1038"/>
        <pc:sldMkLst>
          <pc:docMk/>
          <pc:sldMk cId="3619936888" sldId="265"/>
        </pc:sldMkLst>
        <pc:spChg chg="mod">
          <ac:chgData name="Scofield, John" userId="04766af8-08bf-4f27-a8a4-706beaa96b52" providerId="ADAL" clId="{197F3A40-C4F8-4CCD-A280-81E3CEB011C7}" dt="2019-06-24T01:14:10.749" v="2128" actId="20577"/>
          <ac:spMkLst>
            <pc:docMk/>
            <pc:sldMk cId="3619936888" sldId="265"/>
            <ac:spMk id="3" creationId="{753121CD-1DD9-4AC1-AADF-F8FCF8CB5325}"/>
          </ac:spMkLst>
        </pc:spChg>
        <pc:spChg chg="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5" creationId="{8D6621EF-2E07-47CE-BD4B-04C5186F4ABD}"/>
          </ac:spMkLst>
        </pc:spChg>
        <pc:spChg chg="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8" creationId="{D027F1F0-2DF9-4FEE-9159-982D1E568411}"/>
          </ac:spMkLst>
        </pc:spChg>
        <pc:spChg chg="del">
          <ac:chgData name="Scofield, John" userId="04766af8-08bf-4f27-a8a4-706beaa96b52" providerId="ADAL" clId="{197F3A40-C4F8-4CCD-A280-81E3CEB011C7}" dt="2019-06-24T01:23:53.341" v="2185" actId="478"/>
          <ac:spMkLst>
            <pc:docMk/>
            <pc:sldMk cId="3619936888" sldId="265"/>
            <ac:spMk id="9" creationId="{C9E40A31-5B42-43A4-9DCD-02F301B96D46}"/>
          </ac:spMkLst>
        </pc:spChg>
        <pc:spChg chg="add 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14" creationId="{6BB73F32-D29D-4220-88AF-05DD221603B2}"/>
          </ac:spMkLst>
        </pc:spChg>
        <pc:spChg chg="add 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15" creationId="{843A4E55-678B-417D-A5A9-7596D2A85398}"/>
          </ac:spMkLst>
        </pc:spChg>
        <pc:spChg chg="add mod">
          <ac:chgData name="Scofield, John" userId="04766af8-08bf-4f27-a8a4-706beaa96b52" providerId="ADAL" clId="{197F3A40-C4F8-4CCD-A280-81E3CEB011C7}" dt="2019-06-24T01:26:23.580" v="2223" actId="207"/>
          <ac:spMkLst>
            <pc:docMk/>
            <pc:sldMk cId="3619936888" sldId="265"/>
            <ac:spMk id="16" creationId="{82286CB9-C186-4155-B14F-A613A1EEAFC2}"/>
          </ac:spMkLst>
        </pc:spChg>
        <pc:spChg chg="add mod">
          <ac:chgData name="Scofield, John" userId="04766af8-08bf-4f27-a8a4-706beaa96b52" providerId="ADAL" clId="{197F3A40-C4F8-4CCD-A280-81E3CEB011C7}" dt="2019-06-24T01:26:11.812" v="2221" actId="207"/>
          <ac:spMkLst>
            <pc:docMk/>
            <pc:sldMk cId="3619936888" sldId="265"/>
            <ac:spMk id="17" creationId="{6E834817-B40E-4C2C-BFA3-1BB61327BDBC}"/>
          </ac:spMkLst>
        </pc:spChg>
        <pc:spChg chg="add 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18" creationId="{0C8F7BF1-A99C-4A97-B15B-D5C9ACD49501}"/>
          </ac:spMkLst>
        </pc:spChg>
        <pc:spChg chg="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19" creationId="{F0D93360-6CCA-458F-81D6-71933B13EFF6}"/>
          </ac:spMkLst>
        </pc:spChg>
        <pc:spChg chg="add 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20" creationId="{9FFB4F7A-4E56-43A6-931C-CF16229755D4}"/>
          </ac:spMkLst>
        </pc:spChg>
        <pc:spChg chg="add mod">
          <ac:chgData name="Scofield, John" userId="04766af8-08bf-4f27-a8a4-706beaa96b52" providerId="ADAL" clId="{197F3A40-C4F8-4CCD-A280-81E3CEB011C7}" dt="2019-06-24T01:26:00.411" v="2220" actId="1035"/>
          <ac:spMkLst>
            <pc:docMk/>
            <pc:sldMk cId="3619936888" sldId="265"/>
            <ac:spMk id="21" creationId="{8876784E-4B73-4E29-81B8-5B6F9CCCDEF9}"/>
          </ac:spMkLst>
        </pc:spChg>
        <pc:spChg chg="add mod">
          <ac:chgData name="Scofield, John" userId="04766af8-08bf-4f27-a8a4-706beaa96b52" providerId="ADAL" clId="{197F3A40-C4F8-4CCD-A280-81E3CEB011C7}" dt="2019-06-24T01:26:31.626" v="2224" actId="207"/>
          <ac:spMkLst>
            <pc:docMk/>
            <pc:sldMk cId="3619936888" sldId="265"/>
            <ac:spMk id="22" creationId="{EA4A28E7-747F-4DCE-B5C9-9C542BFD2737}"/>
          </ac:spMkLst>
        </pc:spChg>
        <pc:spChg chg="add mod">
          <ac:chgData name="Scofield, John" userId="04766af8-08bf-4f27-a8a4-706beaa96b52" providerId="ADAL" clId="{197F3A40-C4F8-4CCD-A280-81E3CEB011C7}" dt="2019-06-24T01:26:36.145" v="2225" actId="207"/>
          <ac:spMkLst>
            <pc:docMk/>
            <pc:sldMk cId="3619936888" sldId="265"/>
            <ac:spMk id="23" creationId="{98F90D86-73AE-4F42-B2C3-3E8E96039F0D}"/>
          </ac:spMkLst>
        </pc:spChg>
        <pc:spChg chg="add mod">
          <ac:chgData name="Scofield, John" userId="04766af8-08bf-4f27-a8a4-706beaa96b52" providerId="ADAL" clId="{197F3A40-C4F8-4CCD-A280-81E3CEB011C7}" dt="2019-06-24T01:26:40.534" v="2226" actId="207"/>
          <ac:spMkLst>
            <pc:docMk/>
            <pc:sldMk cId="3619936888" sldId="265"/>
            <ac:spMk id="24" creationId="{182E195C-6561-4C4B-A69F-A8B8346DEC0D}"/>
          </ac:spMkLst>
        </pc:spChg>
        <pc:spChg chg="add del mod">
          <ac:chgData name="Scofield, John" userId="04766af8-08bf-4f27-a8a4-706beaa96b52" providerId="ADAL" clId="{197F3A40-C4F8-4CCD-A280-81E3CEB011C7}" dt="2019-06-24T01:27:04.073" v="2275" actId="478"/>
          <ac:spMkLst>
            <pc:docMk/>
            <pc:sldMk cId="3619936888" sldId="265"/>
            <ac:spMk id="27" creationId="{653A16FA-F37C-465A-B467-7397D51A5DF1}"/>
          </ac:spMkLst>
        </pc:spChg>
        <pc:spChg chg="add del mod">
          <ac:chgData name="Scofield, John" userId="04766af8-08bf-4f27-a8a4-706beaa96b52" providerId="ADAL" clId="{197F3A40-C4F8-4CCD-A280-81E3CEB011C7}" dt="2019-06-24T01:27:11.473" v="2279" actId="478"/>
          <ac:spMkLst>
            <pc:docMk/>
            <pc:sldMk cId="3619936888" sldId="265"/>
            <ac:spMk id="28" creationId="{9EA623A4-266D-4DEB-A39F-C489BF249F02}"/>
          </ac:spMkLst>
        </pc:spChg>
        <pc:spChg chg="add del mod">
          <ac:chgData name="Scofield, John" userId="04766af8-08bf-4f27-a8a4-706beaa96b52" providerId="ADAL" clId="{197F3A40-C4F8-4CCD-A280-81E3CEB011C7}" dt="2019-06-24T01:27:30.480" v="2317" actId="478"/>
          <ac:spMkLst>
            <pc:docMk/>
            <pc:sldMk cId="3619936888" sldId="265"/>
            <ac:spMk id="29" creationId="{3D0856FC-0F65-4CFA-AEF5-742FF36C10E9}"/>
          </ac:spMkLst>
        </pc:spChg>
        <pc:spChg chg="mod">
          <ac:chgData name="Scofield, John" userId="04766af8-08bf-4f27-a8a4-706beaa96b52" providerId="ADAL" clId="{197F3A40-C4F8-4CCD-A280-81E3CEB011C7}" dt="2019-06-24T01:26:18.902" v="2222" actId="207"/>
          <ac:spMkLst>
            <pc:docMk/>
            <pc:sldMk cId="3619936888" sldId="265"/>
            <ac:spMk id="30" creationId="{C0D49C7F-714F-495C-A257-7FA3A6B83881}"/>
          </ac:spMkLst>
        </pc:spChg>
        <pc:spChg chg="add del mod">
          <ac:chgData name="Scofield, John" userId="04766af8-08bf-4f27-a8a4-706beaa96b52" providerId="ADAL" clId="{197F3A40-C4F8-4CCD-A280-81E3CEB011C7}" dt="2019-06-24T01:27:08.059" v="2277" actId="478"/>
          <ac:spMkLst>
            <pc:docMk/>
            <pc:sldMk cId="3619936888" sldId="265"/>
            <ac:spMk id="31" creationId="{CA44956E-058E-4C39-9F30-365A66F97E70}"/>
          </ac:spMkLst>
        </pc:spChg>
        <pc:spChg chg="del">
          <ac:chgData name="Scofield, John" userId="04766af8-08bf-4f27-a8a4-706beaa96b52" providerId="ADAL" clId="{197F3A40-C4F8-4CCD-A280-81E3CEB011C7}" dt="2019-06-24T01:23:56.149" v="2186" actId="478"/>
          <ac:spMkLst>
            <pc:docMk/>
            <pc:sldMk cId="3619936888" sldId="265"/>
            <ac:spMk id="32" creationId="{813C47F7-2F5C-437D-BAC7-68620CD783F6}"/>
          </ac:spMkLst>
        </pc:spChg>
        <pc:spChg chg="add del mod">
          <ac:chgData name="Scofield, John" userId="04766af8-08bf-4f27-a8a4-706beaa96b52" providerId="ADAL" clId="{197F3A40-C4F8-4CCD-A280-81E3CEB011C7}" dt="2019-06-24T01:27:09.711" v="2278" actId="478"/>
          <ac:spMkLst>
            <pc:docMk/>
            <pc:sldMk cId="3619936888" sldId="265"/>
            <ac:spMk id="33" creationId="{00446F6A-9580-4F9A-A929-43CD5F4AD1F8}"/>
          </ac:spMkLst>
        </pc:spChg>
        <pc:spChg chg="del">
          <ac:chgData name="Scofield, John" userId="04766af8-08bf-4f27-a8a4-706beaa96b52" providerId="ADAL" clId="{197F3A40-C4F8-4CCD-A280-81E3CEB011C7}" dt="2019-06-24T01:23:50.017" v="2184" actId="478"/>
          <ac:spMkLst>
            <pc:docMk/>
            <pc:sldMk cId="3619936888" sldId="265"/>
            <ac:spMk id="34" creationId="{E16D97CE-D7CC-4187-B25A-AB36395C155C}"/>
          </ac:spMkLst>
        </pc:spChg>
        <pc:spChg chg="add del mod">
          <ac:chgData name="Scofield, John" userId="04766af8-08bf-4f27-a8a4-706beaa96b52" providerId="ADAL" clId="{197F3A40-C4F8-4CCD-A280-81E3CEB011C7}" dt="2019-06-24T01:27:13.021" v="2280" actId="478"/>
          <ac:spMkLst>
            <pc:docMk/>
            <pc:sldMk cId="3619936888" sldId="265"/>
            <ac:spMk id="35" creationId="{B4DAA9C4-E3BC-4986-86F2-D00A399DDCA3}"/>
          </ac:spMkLst>
        </pc:spChg>
        <pc:spChg chg="add del mod">
          <ac:chgData name="Scofield, John" userId="04766af8-08bf-4f27-a8a4-706beaa96b52" providerId="ADAL" clId="{197F3A40-C4F8-4CCD-A280-81E3CEB011C7}" dt="2019-06-24T01:27:15.808" v="2282" actId="478"/>
          <ac:spMkLst>
            <pc:docMk/>
            <pc:sldMk cId="3619936888" sldId="265"/>
            <ac:spMk id="36" creationId="{E610A44E-5DF5-4793-A1B7-34F68548C4EC}"/>
          </ac:spMkLst>
        </pc:spChg>
        <pc:spChg chg="add del mod">
          <ac:chgData name="Scofield, John" userId="04766af8-08bf-4f27-a8a4-706beaa96b52" providerId="ADAL" clId="{197F3A40-C4F8-4CCD-A280-81E3CEB011C7}" dt="2019-06-24T01:27:14.341" v="2281" actId="478"/>
          <ac:spMkLst>
            <pc:docMk/>
            <pc:sldMk cId="3619936888" sldId="265"/>
            <ac:spMk id="37" creationId="{451121EA-0276-4B89-87E5-DFF30B0253C2}"/>
          </ac:spMkLst>
        </pc:spChg>
        <pc:spChg chg="add del mod">
          <ac:chgData name="Scofield, John" userId="04766af8-08bf-4f27-a8a4-706beaa96b52" providerId="ADAL" clId="{197F3A40-C4F8-4CCD-A280-81E3CEB011C7}" dt="2019-06-24T01:27:41.146" v="2330" actId="478"/>
          <ac:spMkLst>
            <pc:docMk/>
            <pc:sldMk cId="3619936888" sldId="265"/>
            <ac:spMk id="47" creationId="{A26E25B3-0F79-4162-BC05-36FC8C7F2213}"/>
          </ac:spMkLst>
        </pc:spChg>
        <pc:spChg chg="add del mod">
          <ac:chgData name="Scofield, John" userId="04766af8-08bf-4f27-a8a4-706beaa96b52" providerId="ADAL" clId="{197F3A40-C4F8-4CCD-A280-81E3CEB011C7}" dt="2019-06-24T01:27:44.489" v="2331" actId="478"/>
          <ac:spMkLst>
            <pc:docMk/>
            <pc:sldMk cId="3619936888" sldId="265"/>
            <ac:spMk id="48" creationId="{49E25E13-1964-48D4-A56E-C4FEF447C9D1}"/>
          </ac:spMkLst>
        </pc:spChg>
        <pc:cxnChg chg="mod">
          <ac:chgData name="Scofield, John" userId="04766af8-08bf-4f27-a8a4-706beaa96b52" providerId="ADAL" clId="{197F3A40-C4F8-4CCD-A280-81E3CEB011C7}" dt="2019-06-24T01:26:00.411" v="2220" actId="1035"/>
          <ac:cxnSpMkLst>
            <pc:docMk/>
            <pc:sldMk cId="3619936888" sldId="265"/>
            <ac:cxnSpMk id="6" creationId="{A18B7A6C-ACB9-43E1-A103-35EB88EDE307}"/>
          </ac:cxnSpMkLst>
        </pc:cxnChg>
        <pc:cxnChg chg="mod">
          <ac:chgData name="Scofield, John" userId="04766af8-08bf-4f27-a8a4-706beaa96b52" providerId="ADAL" clId="{197F3A40-C4F8-4CCD-A280-81E3CEB011C7}" dt="2019-06-24T01:26:00.411" v="2220" actId="1035"/>
          <ac:cxnSpMkLst>
            <pc:docMk/>
            <pc:sldMk cId="3619936888" sldId="265"/>
            <ac:cxnSpMk id="25" creationId="{418911B2-D882-4354-88B0-6F664E985BB3}"/>
          </ac:cxnSpMkLst>
        </pc:cxnChg>
        <pc:cxnChg chg="add del mod">
          <ac:chgData name="Scofield, John" userId="04766af8-08bf-4f27-a8a4-706beaa96b52" providerId="ADAL" clId="{197F3A40-C4F8-4CCD-A280-81E3CEB011C7}" dt="2019-06-24T01:27:05.235" v="2276" actId="478"/>
          <ac:cxnSpMkLst>
            <pc:docMk/>
            <pc:sldMk cId="3619936888" sldId="265"/>
            <ac:cxnSpMk id="26" creationId="{D24DFF60-ABE9-4B94-B488-115A248DED39}"/>
          </ac:cxnSpMkLst>
        </pc:cxnChg>
        <pc:cxnChg chg="add mod">
          <ac:chgData name="Scofield, John" userId="04766af8-08bf-4f27-a8a4-706beaa96b52" providerId="ADAL" clId="{197F3A40-C4F8-4CCD-A280-81E3CEB011C7}" dt="2019-06-24T01:28:48.320" v="2366" actId="208"/>
          <ac:cxnSpMkLst>
            <pc:docMk/>
            <pc:sldMk cId="3619936888" sldId="265"/>
            <ac:cxnSpMk id="38" creationId="{365B8F9C-2487-4E8D-9DD4-B67CCE06D1D4}"/>
          </ac:cxnSpMkLst>
        </pc:cxnChg>
        <pc:cxnChg chg="add mod">
          <ac:chgData name="Scofield, John" userId="04766af8-08bf-4f27-a8a4-706beaa96b52" providerId="ADAL" clId="{197F3A40-C4F8-4CCD-A280-81E3CEB011C7}" dt="2019-06-24T01:28:43.268" v="2365" actId="208"/>
          <ac:cxnSpMkLst>
            <pc:docMk/>
            <pc:sldMk cId="3619936888" sldId="265"/>
            <ac:cxnSpMk id="39" creationId="{CCF361B1-A2ED-4EF9-A7FE-06D74B5483A6}"/>
          </ac:cxnSpMkLst>
        </pc:cxnChg>
        <pc:cxnChg chg="add mod">
          <ac:chgData name="Scofield, John" userId="04766af8-08bf-4f27-a8a4-706beaa96b52" providerId="ADAL" clId="{197F3A40-C4F8-4CCD-A280-81E3CEB011C7}" dt="2019-06-24T01:28:36.229" v="2364" actId="208"/>
          <ac:cxnSpMkLst>
            <pc:docMk/>
            <pc:sldMk cId="3619936888" sldId="265"/>
            <ac:cxnSpMk id="40" creationId="{88FBF4E7-6A53-4A54-AA5D-45759C8858DF}"/>
          </ac:cxnSpMkLst>
        </pc:cxnChg>
        <pc:cxnChg chg="add mod">
          <ac:chgData name="Scofield, John" userId="04766af8-08bf-4f27-a8a4-706beaa96b52" providerId="ADAL" clId="{197F3A40-C4F8-4CCD-A280-81E3CEB011C7}" dt="2019-06-24T01:28:28.623" v="2363" actId="208"/>
          <ac:cxnSpMkLst>
            <pc:docMk/>
            <pc:sldMk cId="3619936888" sldId="265"/>
            <ac:cxnSpMk id="41" creationId="{FCB54934-981F-4805-ABD1-C89E93DC1F78}"/>
          </ac:cxnSpMkLst>
        </pc:cxnChg>
        <pc:cxnChg chg="add mod">
          <ac:chgData name="Scofield, John" userId="04766af8-08bf-4f27-a8a4-706beaa96b52" providerId="ADAL" clId="{197F3A40-C4F8-4CCD-A280-81E3CEB011C7}" dt="2019-06-24T01:28:22.867" v="2362" actId="208"/>
          <ac:cxnSpMkLst>
            <pc:docMk/>
            <pc:sldMk cId="3619936888" sldId="265"/>
            <ac:cxnSpMk id="42" creationId="{FAD78F04-FBD3-49B5-86E6-F7688AFBCD8A}"/>
          </ac:cxnSpMkLst>
        </pc:cxnChg>
        <pc:cxnChg chg="add mod">
          <ac:chgData name="Scofield, John" userId="04766af8-08bf-4f27-a8a4-706beaa96b52" providerId="ADAL" clId="{197F3A40-C4F8-4CCD-A280-81E3CEB011C7}" dt="2019-06-24T01:28:16.380" v="2361" actId="208"/>
          <ac:cxnSpMkLst>
            <pc:docMk/>
            <pc:sldMk cId="3619936888" sldId="265"/>
            <ac:cxnSpMk id="43" creationId="{7A003A30-0DC3-43E9-A299-A5A538EF874A}"/>
          </ac:cxnSpMkLst>
        </pc:cxnChg>
        <pc:cxnChg chg="add mod">
          <ac:chgData name="Scofield, John" userId="04766af8-08bf-4f27-a8a4-706beaa96b52" providerId="ADAL" clId="{197F3A40-C4F8-4CCD-A280-81E3CEB011C7}" dt="2019-06-24T01:28:06.403" v="2360" actId="1037"/>
          <ac:cxnSpMkLst>
            <pc:docMk/>
            <pc:sldMk cId="3619936888" sldId="265"/>
            <ac:cxnSpMk id="44" creationId="{4B0B8EF7-7814-4BA1-A655-6E894B8D0B16}"/>
          </ac:cxnSpMkLst>
        </pc:cxnChg>
        <pc:cxnChg chg="add mod">
          <ac:chgData name="Scofield, John" userId="04766af8-08bf-4f27-a8a4-706beaa96b52" providerId="ADAL" clId="{197F3A40-C4F8-4CCD-A280-81E3CEB011C7}" dt="2019-06-24T01:28:06.403" v="2360" actId="1037"/>
          <ac:cxnSpMkLst>
            <pc:docMk/>
            <pc:sldMk cId="3619936888" sldId="265"/>
            <ac:cxnSpMk id="45" creationId="{A42A136E-DD13-4F65-8269-E486436DCBA6}"/>
          </ac:cxnSpMkLst>
        </pc:cxnChg>
        <pc:cxnChg chg="add mod">
          <ac:chgData name="Scofield, John" userId="04766af8-08bf-4f27-a8a4-706beaa96b52" providerId="ADAL" clId="{197F3A40-C4F8-4CCD-A280-81E3CEB011C7}" dt="2019-06-24T01:28:06.403" v="2360" actId="1037"/>
          <ac:cxnSpMkLst>
            <pc:docMk/>
            <pc:sldMk cId="3619936888" sldId="265"/>
            <ac:cxnSpMk id="46" creationId="{03364D26-BC72-4EAA-8073-4ECE46E0D7CB}"/>
          </ac:cxnSpMkLst>
        </pc:cxnChg>
        <pc:cxnChg chg="add mod">
          <ac:chgData name="Scofield, John" userId="04766af8-08bf-4f27-a8a4-706beaa96b52" providerId="ADAL" clId="{197F3A40-C4F8-4CCD-A280-81E3CEB011C7}" dt="2019-06-24T01:29:01.727" v="2370" actId="208"/>
          <ac:cxnSpMkLst>
            <pc:docMk/>
            <pc:sldMk cId="3619936888" sldId="265"/>
            <ac:cxnSpMk id="49" creationId="{5F3B7955-EF76-4BC0-B1A6-C38651B26D7A}"/>
          </ac:cxnSpMkLst>
        </pc:cxnChg>
        <pc:cxnChg chg="add mod">
          <ac:chgData name="Scofield, John" userId="04766af8-08bf-4f27-a8a4-706beaa96b52" providerId="ADAL" clId="{197F3A40-C4F8-4CCD-A280-81E3CEB011C7}" dt="2019-06-24T01:29:36.638" v="2387" actId="1036"/>
          <ac:cxnSpMkLst>
            <pc:docMk/>
            <pc:sldMk cId="3619936888" sldId="265"/>
            <ac:cxnSpMk id="50" creationId="{7E67149E-8FCD-4BDD-A246-1ED86B96EC7A}"/>
          </ac:cxnSpMkLst>
        </pc:cxnChg>
        <pc:cxnChg chg="add mod">
          <ac:chgData name="Scofield, John" userId="04766af8-08bf-4f27-a8a4-706beaa96b52" providerId="ADAL" clId="{197F3A40-C4F8-4CCD-A280-81E3CEB011C7}" dt="2019-06-24T01:29:57.453" v="2394" actId="1035"/>
          <ac:cxnSpMkLst>
            <pc:docMk/>
            <pc:sldMk cId="3619936888" sldId="265"/>
            <ac:cxnSpMk id="51" creationId="{17223E1B-880A-4AFB-80F4-F3803B3AC07A}"/>
          </ac:cxnSpMkLst>
        </pc:cxnChg>
        <pc:cxnChg chg="add mod">
          <ac:chgData name="Scofield, John" userId="04766af8-08bf-4f27-a8a4-706beaa96b52" providerId="ADAL" clId="{197F3A40-C4F8-4CCD-A280-81E3CEB011C7}" dt="2019-06-24T01:30:12.020" v="2397" actId="14100"/>
          <ac:cxnSpMkLst>
            <pc:docMk/>
            <pc:sldMk cId="3619936888" sldId="265"/>
            <ac:cxnSpMk id="52" creationId="{B913DF24-52F2-4922-B76D-2DFB632A3820}"/>
          </ac:cxnSpMkLst>
        </pc:cxnChg>
        <pc:cxnChg chg="add mod">
          <ac:chgData name="Scofield, John" userId="04766af8-08bf-4f27-a8a4-706beaa96b52" providerId="ADAL" clId="{197F3A40-C4F8-4CCD-A280-81E3CEB011C7}" dt="2019-06-24T01:30:20.246" v="2400" actId="14100"/>
          <ac:cxnSpMkLst>
            <pc:docMk/>
            <pc:sldMk cId="3619936888" sldId="265"/>
            <ac:cxnSpMk id="53" creationId="{D3E397E3-A6F0-4AB7-9696-B324AEBDF955}"/>
          </ac:cxnSpMkLst>
        </pc:cxnChg>
        <pc:cxnChg chg="add mod">
          <ac:chgData name="Scofield, John" userId="04766af8-08bf-4f27-a8a4-706beaa96b52" providerId="ADAL" clId="{197F3A40-C4F8-4CCD-A280-81E3CEB011C7}" dt="2019-06-24T01:30:51.238" v="2426" actId="1038"/>
          <ac:cxnSpMkLst>
            <pc:docMk/>
            <pc:sldMk cId="3619936888" sldId="265"/>
            <ac:cxnSpMk id="55" creationId="{6224D2E6-BE88-46B6-A890-DEEC1D8AD552}"/>
          </ac:cxnSpMkLst>
        </pc:cxnChg>
      </pc:sldChg>
      <pc:sldChg chg="addSp modSp add">
        <pc:chgData name="Scofield, John" userId="04766af8-08bf-4f27-a8a4-706beaa96b52" providerId="ADAL" clId="{197F3A40-C4F8-4CCD-A280-81E3CEB011C7}" dt="2019-06-24T01:21:13.935" v="2183" actId="1076"/>
        <pc:sldMkLst>
          <pc:docMk/>
          <pc:sldMk cId="1986324158" sldId="266"/>
        </pc:sldMkLst>
        <pc:spChg chg="mod">
          <ac:chgData name="Scofield, John" userId="04766af8-08bf-4f27-a8a4-706beaa96b52" providerId="ADAL" clId="{197F3A40-C4F8-4CCD-A280-81E3CEB011C7}" dt="2019-06-24T01:20:57.428" v="2179" actId="20577"/>
          <ac:spMkLst>
            <pc:docMk/>
            <pc:sldMk cId="1986324158" sldId="266"/>
            <ac:spMk id="3" creationId="{753121CD-1DD9-4AC1-AADF-F8FCF8CB5325}"/>
          </ac:spMkLst>
        </pc:spChg>
        <pc:spChg chg="add mod">
          <ac:chgData name="Scofield, John" userId="04766af8-08bf-4f27-a8a4-706beaa96b52" providerId="ADAL" clId="{197F3A40-C4F8-4CCD-A280-81E3CEB011C7}" dt="2019-06-24T01:21:06.509" v="2181" actId="1076"/>
          <ac:spMkLst>
            <pc:docMk/>
            <pc:sldMk cId="1986324158" sldId="266"/>
            <ac:spMk id="14" creationId="{913E3594-3536-4491-87B3-254BA58E7ABE}"/>
          </ac:spMkLst>
        </pc:spChg>
        <pc:spChg chg="add mod">
          <ac:chgData name="Scofield, John" userId="04766af8-08bf-4f27-a8a4-706beaa96b52" providerId="ADAL" clId="{197F3A40-C4F8-4CCD-A280-81E3CEB011C7}" dt="2019-06-24T01:21:13.935" v="2183" actId="1076"/>
          <ac:spMkLst>
            <pc:docMk/>
            <pc:sldMk cId="1986324158" sldId="266"/>
            <ac:spMk id="15" creationId="{F4D07456-3159-4CF5-BE97-B864D5657299}"/>
          </ac:spMkLst>
        </pc:spChg>
      </pc:sldChg>
      <pc:sldChg chg="addSp delSp modSp add">
        <pc:chgData name="Scofield, John" userId="04766af8-08bf-4f27-a8a4-706beaa96b52" providerId="ADAL" clId="{197F3A40-C4F8-4CCD-A280-81E3CEB011C7}" dt="2019-06-24T02:02:08.961" v="2654" actId="207"/>
        <pc:sldMkLst>
          <pc:docMk/>
          <pc:sldMk cId="237423107" sldId="267"/>
        </pc:sldMkLst>
        <pc:spChg chg="mod">
          <ac:chgData name="Scofield, John" userId="04766af8-08bf-4f27-a8a4-706beaa96b52" providerId="ADAL" clId="{197F3A40-C4F8-4CCD-A280-81E3CEB011C7}" dt="2019-06-24T02:02:08.961" v="2654" actId="207"/>
          <ac:spMkLst>
            <pc:docMk/>
            <pc:sldMk cId="237423107" sldId="267"/>
            <ac:spMk id="5" creationId="{8D6621EF-2E07-47CE-BD4B-04C5186F4ABD}"/>
          </ac:spMkLst>
        </pc:spChg>
        <pc:cxnChg chg="mod">
          <ac:chgData name="Scofield, John" userId="04766af8-08bf-4f27-a8a4-706beaa96b52" providerId="ADAL" clId="{197F3A40-C4F8-4CCD-A280-81E3CEB011C7}" dt="2019-06-24T01:36:01.155" v="2428" actId="14100"/>
          <ac:cxnSpMkLst>
            <pc:docMk/>
            <pc:sldMk cId="237423107" sldId="267"/>
            <ac:cxnSpMk id="41" creationId="{FCB54934-981F-4805-ABD1-C89E93DC1F78}"/>
          </ac:cxnSpMkLst>
        </pc:cxnChg>
        <pc:cxnChg chg="mod">
          <ac:chgData name="Scofield, John" userId="04766af8-08bf-4f27-a8a4-706beaa96b52" providerId="ADAL" clId="{197F3A40-C4F8-4CCD-A280-81E3CEB011C7}" dt="2019-06-24T01:36:30.986" v="2432" actId="14100"/>
          <ac:cxnSpMkLst>
            <pc:docMk/>
            <pc:sldMk cId="237423107" sldId="267"/>
            <ac:cxnSpMk id="42" creationId="{FAD78F04-FBD3-49B5-86E6-F7688AFBCD8A}"/>
          </ac:cxnSpMkLst>
        </pc:cxnChg>
        <pc:cxnChg chg="del">
          <ac:chgData name="Scofield, John" userId="04766af8-08bf-4f27-a8a4-706beaa96b52" providerId="ADAL" clId="{197F3A40-C4F8-4CCD-A280-81E3CEB011C7}" dt="2019-06-24T01:45:56.357" v="2517" actId="478"/>
          <ac:cxnSpMkLst>
            <pc:docMk/>
            <pc:sldMk cId="237423107" sldId="267"/>
            <ac:cxnSpMk id="43" creationId="{7A003A30-0DC3-43E9-A299-A5A538EF874A}"/>
          </ac:cxnSpMkLst>
        </pc:cxnChg>
        <pc:cxnChg chg="add mod">
          <ac:chgData name="Scofield, John" userId="04766af8-08bf-4f27-a8a4-706beaa96b52" providerId="ADAL" clId="{197F3A40-C4F8-4CCD-A280-81E3CEB011C7}" dt="2019-06-24T01:36:51.793" v="2450" actId="1038"/>
          <ac:cxnSpMkLst>
            <pc:docMk/>
            <pc:sldMk cId="237423107" sldId="267"/>
            <ac:cxnSpMk id="47" creationId="{6AD5FD94-EF8D-4D89-A063-A52BA3FDE6DE}"/>
          </ac:cxnSpMkLst>
        </pc:cxnChg>
      </pc:sldChg>
      <pc:sldChg chg="addSp delSp modSp add">
        <pc:chgData name="Scofield, John" userId="04766af8-08bf-4f27-a8a4-706beaa96b52" providerId="ADAL" clId="{197F3A40-C4F8-4CCD-A280-81E3CEB011C7}" dt="2019-06-24T01:48:55.166" v="2519" actId="478"/>
        <pc:sldMkLst>
          <pc:docMk/>
          <pc:sldMk cId="1069598443" sldId="268"/>
        </pc:sldMkLst>
        <pc:spChg chg="mod">
          <ac:chgData name="Scofield, John" userId="04766af8-08bf-4f27-a8a4-706beaa96b52" providerId="ADAL" clId="{197F3A40-C4F8-4CCD-A280-81E3CEB011C7}" dt="2019-06-24T01:40:10.125" v="2502" actId="20577"/>
          <ac:spMkLst>
            <pc:docMk/>
            <pc:sldMk cId="1069598443" sldId="268"/>
            <ac:spMk id="3" creationId="{753121CD-1DD9-4AC1-AADF-F8FCF8CB5325}"/>
          </ac:spMkLst>
        </pc:spChg>
        <pc:spChg chg="del">
          <ac:chgData name="Scofield, John" userId="04766af8-08bf-4f27-a8a4-706beaa96b52" providerId="ADAL" clId="{197F3A40-C4F8-4CCD-A280-81E3CEB011C7}" dt="2019-06-24T01:40:54.860" v="2509" actId="478"/>
          <ac:spMkLst>
            <pc:docMk/>
            <pc:sldMk cId="1069598443" sldId="268"/>
            <ac:spMk id="5" creationId="{8D6621EF-2E07-47CE-BD4B-04C5186F4ABD}"/>
          </ac:spMkLst>
        </pc:spChg>
        <pc:spChg chg="mod">
          <ac:chgData name="Scofield, John" userId="04766af8-08bf-4f27-a8a4-706beaa96b52" providerId="ADAL" clId="{197F3A40-C4F8-4CCD-A280-81E3CEB011C7}" dt="2019-06-24T01:40:52.917" v="2508" actId="1076"/>
          <ac:spMkLst>
            <pc:docMk/>
            <pc:sldMk cId="1069598443" sldId="268"/>
            <ac:spMk id="8" creationId="{D027F1F0-2DF9-4FEE-9159-982D1E568411}"/>
          </ac:spMkLst>
        </pc:spChg>
        <pc:spChg chg="del">
          <ac:chgData name="Scofield, John" userId="04766af8-08bf-4f27-a8a4-706beaa96b52" providerId="ADAL" clId="{197F3A40-C4F8-4CCD-A280-81E3CEB011C7}" dt="2019-06-24T01:45:44.611" v="2515" actId="478"/>
          <ac:spMkLst>
            <pc:docMk/>
            <pc:sldMk cId="1069598443" sldId="268"/>
            <ac:spMk id="14" creationId="{6BB73F32-D29D-4220-88AF-05DD221603B2}"/>
          </ac:spMkLst>
        </pc:spChg>
        <pc:spChg chg="mod">
          <ac:chgData name="Scofield, John" userId="04766af8-08bf-4f27-a8a4-706beaa96b52" providerId="ADAL" clId="{197F3A40-C4F8-4CCD-A280-81E3CEB011C7}" dt="2019-06-24T01:41:01.011" v="2510" actId="1076"/>
          <ac:spMkLst>
            <pc:docMk/>
            <pc:sldMk cId="1069598443" sldId="268"/>
            <ac:spMk id="15" creationId="{843A4E55-678B-417D-A5A9-7596D2A85398}"/>
          </ac:spMkLst>
        </pc:spChg>
        <pc:spChg chg="mod">
          <ac:chgData name="Scofield, John" userId="04766af8-08bf-4f27-a8a4-706beaa96b52" providerId="ADAL" clId="{197F3A40-C4F8-4CCD-A280-81E3CEB011C7}" dt="2019-06-24T01:41:04.292" v="2511" actId="1076"/>
          <ac:spMkLst>
            <pc:docMk/>
            <pc:sldMk cId="1069598443" sldId="268"/>
            <ac:spMk id="16" creationId="{82286CB9-C186-4155-B14F-A613A1EEAFC2}"/>
          </ac:spMkLst>
        </pc:spChg>
        <pc:spChg chg="del">
          <ac:chgData name="Scofield, John" userId="04766af8-08bf-4f27-a8a4-706beaa96b52" providerId="ADAL" clId="{197F3A40-C4F8-4CCD-A280-81E3CEB011C7}" dt="2019-06-24T01:45:47.183" v="2516" actId="478"/>
          <ac:spMkLst>
            <pc:docMk/>
            <pc:sldMk cId="1069598443" sldId="268"/>
            <ac:spMk id="17" creationId="{6E834817-B40E-4C2C-BFA3-1BB61327BDBC}"/>
          </ac:spMkLst>
        </pc:spChg>
        <pc:spChg chg="del">
          <ac:chgData name="Scofield, John" userId="04766af8-08bf-4f27-a8a4-706beaa96b52" providerId="ADAL" clId="{197F3A40-C4F8-4CCD-A280-81E3CEB011C7}" dt="2019-06-24T01:40:36.453" v="2504" actId="478"/>
          <ac:spMkLst>
            <pc:docMk/>
            <pc:sldMk cId="1069598443" sldId="268"/>
            <ac:spMk id="18" creationId="{0C8F7BF1-A99C-4A97-B15B-D5C9ACD49501}"/>
          </ac:spMkLst>
        </pc:spChg>
        <pc:spChg chg="del">
          <ac:chgData name="Scofield, John" userId="04766af8-08bf-4f27-a8a4-706beaa96b52" providerId="ADAL" clId="{197F3A40-C4F8-4CCD-A280-81E3CEB011C7}" dt="2019-06-24T01:40:34.279" v="2503" actId="478"/>
          <ac:spMkLst>
            <pc:docMk/>
            <pc:sldMk cId="1069598443" sldId="268"/>
            <ac:spMk id="20" creationId="{9FFB4F7A-4E56-43A6-931C-CF16229755D4}"/>
          </ac:spMkLst>
        </pc:spChg>
        <pc:spChg chg="mod">
          <ac:chgData name="Scofield, John" userId="04766af8-08bf-4f27-a8a4-706beaa96b52" providerId="ADAL" clId="{197F3A40-C4F8-4CCD-A280-81E3CEB011C7}" dt="2019-06-24T01:40:41.588" v="2505" actId="1076"/>
          <ac:spMkLst>
            <pc:docMk/>
            <pc:sldMk cId="1069598443" sldId="268"/>
            <ac:spMk id="21" creationId="{8876784E-4B73-4E29-81B8-5B6F9CCCDEF9}"/>
          </ac:spMkLst>
        </pc:spChg>
        <pc:spChg chg="del">
          <ac:chgData name="Scofield, John" userId="04766af8-08bf-4f27-a8a4-706beaa96b52" providerId="ADAL" clId="{197F3A40-C4F8-4CCD-A280-81E3CEB011C7}" dt="2019-06-24T01:40:43.527" v="2506" actId="478"/>
          <ac:spMkLst>
            <pc:docMk/>
            <pc:sldMk cId="1069598443" sldId="268"/>
            <ac:spMk id="22" creationId="{EA4A28E7-747F-4DCE-B5C9-9C542BFD2737}"/>
          </ac:spMkLst>
        </pc:spChg>
        <pc:spChg chg="del">
          <ac:chgData name="Scofield, John" userId="04766af8-08bf-4f27-a8a4-706beaa96b52" providerId="ADAL" clId="{197F3A40-C4F8-4CCD-A280-81E3CEB011C7}" dt="2019-06-24T01:40:46.849" v="2507" actId="478"/>
          <ac:spMkLst>
            <pc:docMk/>
            <pc:sldMk cId="1069598443" sldId="268"/>
            <ac:spMk id="24" creationId="{182E195C-6561-4C4B-A69F-A8B8346DEC0D}"/>
          </ac:spMkLst>
        </pc:spChg>
        <pc:spChg chg="add mod">
          <ac:chgData name="Scofield, John" userId="04766af8-08bf-4f27-a8a4-706beaa96b52" providerId="ADAL" clId="{197F3A40-C4F8-4CCD-A280-81E3CEB011C7}" dt="2019-06-24T01:42:25.573" v="2514" actId="207"/>
          <ac:spMkLst>
            <pc:docMk/>
            <pc:sldMk cId="1069598443" sldId="268"/>
            <ac:spMk id="37" creationId="{AE06B9B0-536C-4E45-AD48-5BB98AECC8A3}"/>
          </ac:spMkLst>
        </pc:sp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38" creationId="{365B8F9C-2487-4E8D-9DD4-B67CCE06D1D4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39" creationId="{CCF361B1-A2ED-4EF9-A7FE-06D74B5483A6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0" creationId="{88FBF4E7-6A53-4A54-AA5D-45759C8858DF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1" creationId="{FCB54934-981F-4805-ABD1-C89E93DC1F78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2" creationId="{FAD78F04-FBD3-49B5-86E6-F7688AFBCD8A}"/>
          </ac:cxnSpMkLst>
        </pc:cxnChg>
        <pc:cxnChg chg="del">
          <ac:chgData name="Scofield, John" userId="04766af8-08bf-4f27-a8a4-706beaa96b52" providerId="ADAL" clId="{197F3A40-C4F8-4CCD-A280-81E3CEB011C7}" dt="2019-06-24T01:47:17.903" v="2518" actId="478"/>
          <ac:cxnSpMkLst>
            <pc:docMk/>
            <pc:sldMk cId="1069598443" sldId="268"/>
            <ac:cxnSpMk id="43" creationId="{7A003A30-0DC3-43E9-A299-A5A538EF874A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4" creationId="{4B0B8EF7-7814-4BA1-A655-6E894B8D0B16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5" creationId="{A42A136E-DD13-4F65-8269-E486436DCBA6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6" creationId="{03364D26-BC72-4EAA-8073-4ECE46E0D7CB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7" creationId="{6AD5FD94-EF8D-4D89-A063-A52BA3FDE6DE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49" creationId="{5F3B7955-EF76-4BC0-B1A6-C38651B26D7A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50" creationId="{7E67149E-8FCD-4BDD-A246-1ED86B96EC7A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51" creationId="{17223E1B-880A-4AFB-80F4-F3803B3AC07A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52" creationId="{B913DF24-52F2-4922-B76D-2DFB632A3820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53" creationId="{D3E397E3-A6F0-4AB7-9696-B324AEBDF955}"/>
          </ac:cxnSpMkLst>
        </pc:cxnChg>
        <pc:cxnChg chg="del">
          <ac:chgData name="Scofield, John" userId="04766af8-08bf-4f27-a8a4-706beaa96b52" providerId="ADAL" clId="{197F3A40-C4F8-4CCD-A280-81E3CEB011C7}" dt="2019-06-24T01:48:55.166" v="2519" actId="478"/>
          <ac:cxnSpMkLst>
            <pc:docMk/>
            <pc:sldMk cId="1069598443" sldId="268"/>
            <ac:cxnSpMk id="55" creationId="{6224D2E6-BE88-46B6-A890-DEEC1D8AD552}"/>
          </ac:cxnSpMkLst>
        </pc:cxnChg>
      </pc:sldChg>
      <pc:sldChg chg="addSp delSp modSp add">
        <pc:chgData name="Scofield, John" userId="04766af8-08bf-4f27-a8a4-706beaa96b52" providerId="ADAL" clId="{197F3A40-C4F8-4CCD-A280-81E3CEB011C7}" dt="2019-06-24T02:01:20.039" v="2653" actId="14100"/>
        <pc:sldMkLst>
          <pc:docMk/>
          <pc:sldMk cId="2703435827" sldId="269"/>
        </pc:sldMkLst>
        <pc:spChg chg="mod">
          <ac:chgData name="Scofield, John" userId="04766af8-08bf-4f27-a8a4-706beaa96b52" providerId="ADAL" clId="{197F3A40-C4F8-4CCD-A280-81E3CEB011C7}" dt="2019-06-24T01:53:05.642" v="2572" actId="20577"/>
          <ac:spMkLst>
            <pc:docMk/>
            <pc:sldMk cId="2703435827" sldId="269"/>
            <ac:spMk id="3" creationId="{753121CD-1DD9-4AC1-AADF-F8FCF8CB5325}"/>
          </ac:spMkLst>
        </pc:spChg>
        <pc:spChg chg="add mod">
          <ac:chgData name="Scofield, John" userId="04766af8-08bf-4f27-a8a4-706beaa96b52" providerId="ADAL" clId="{197F3A40-C4F8-4CCD-A280-81E3CEB011C7}" dt="2019-06-24T01:59:19.719" v="2630" actId="207"/>
          <ac:spMkLst>
            <pc:docMk/>
            <pc:sldMk cId="2703435827" sldId="269"/>
            <ac:spMk id="17" creationId="{B032AAF8-BDD6-42A9-B256-4D62F8DED6CB}"/>
          </ac:spMkLst>
        </pc:spChg>
        <pc:spChg chg="add mod">
          <ac:chgData name="Scofield, John" userId="04766af8-08bf-4f27-a8a4-706beaa96b52" providerId="ADAL" clId="{197F3A40-C4F8-4CCD-A280-81E3CEB011C7}" dt="2019-06-24T01:52:30.524" v="2525" actId="208"/>
          <ac:spMkLst>
            <pc:docMk/>
            <pc:sldMk cId="2703435827" sldId="269"/>
            <ac:spMk id="18" creationId="{D9CACFC5-683C-4B33-8E25-A9C0DFB984FB}"/>
          </ac:spMkLst>
        </pc:spChg>
        <pc:cxnChg chg="add mod">
          <ac:chgData name="Scofield, John" userId="04766af8-08bf-4f27-a8a4-706beaa96b52" providerId="ADAL" clId="{197F3A40-C4F8-4CCD-A280-81E3CEB011C7}" dt="2019-06-24T01:58:36.179" v="2613" actId="14100"/>
          <ac:cxnSpMkLst>
            <pc:docMk/>
            <pc:sldMk cId="2703435827" sldId="269"/>
            <ac:cxnSpMk id="20" creationId="{1D43A1F3-2EC1-47BE-8BB8-623F08868C9C}"/>
          </ac:cxnSpMkLst>
        </pc:cxnChg>
        <pc:cxnChg chg="add del mod">
          <ac:chgData name="Scofield, John" userId="04766af8-08bf-4f27-a8a4-706beaa96b52" providerId="ADAL" clId="{197F3A40-C4F8-4CCD-A280-81E3CEB011C7}" dt="2019-06-24T02:01:00.385" v="2648" actId="478"/>
          <ac:cxnSpMkLst>
            <pc:docMk/>
            <pc:sldMk cId="2703435827" sldId="269"/>
            <ac:cxnSpMk id="22" creationId="{2FBC9870-EDB7-49A9-933F-93176E45FAC3}"/>
          </ac:cxnSpMkLst>
        </pc:cxnChg>
        <pc:cxnChg chg="add del mod">
          <ac:chgData name="Scofield, John" userId="04766af8-08bf-4f27-a8a4-706beaa96b52" providerId="ADAL" clId="{197F3A40-C4F8-4CCD-A280-81E3CEB011C7}" dt="2019-06-24T02:00:53.725" v="2647" actId="478"/>
          <ac:cxnSpMkLst>
            <pc:docMk/>
            <pc:sldMk cId="2703435827" sldId="269"/>
            <ac:cxnSpMk id="24" creationId="{359D8CF6-8428-4527-9E4D-AE637EF1A8D5}"/>
          </ac:cxnSpMkLst>
        </pc:cxnChg>
        <pc:cxnChg chg="add del mod">
          <ac:chgData name="Scofield, John" userId="04766af8-08bf-4f27-a8a4-706beaa96b52" providerId="ADAL" clId="{197F3A40-C4F8-4CCD-A280-81E3CEB011C7}" dt="2019-06-24T01:59:24.197" v="2631" actId="478"/>
          <ac:cxnSpMkLst>
            <pc:docMk/>
            <pc:sldMk cId="2703435827" sldId="269"/>
            <ac:cxnSpMk id="26" creationId="{805B0132-2A5C-48D7-86BA-33CE57FB8EC5}"/>
          </ac:cxnSpMkLst>
        </pc:cxnChg>
        <pc:cxnChg chg="add del mod">
          <ac:chgData name="Scofield, John" userId="04766af8-08bf-4f27-a8a4-706beaa96b52" providerId="ADAL" clId="{197F3A40-C4F8-4CCD-A280-81E3CEB011C7}" dt="2019-06-24T01:59:26.308" v="2632" actId="478"/>
          <ac:cxnSpMkLst>
            <pc:docMk/>
            <pc:sldMk cId="2703435827" sldId="269"/>
            <ac:cxnSpMk id="27" creationId="{9129A088-A1FF-4ADC-97F6-7C25D501E059}"/>
          </ac:cxnSpMkLst>
        </pc:cxnChg>
        <pc:cxnChg chg="add del mod">
          <ac:chgData name="Scofield, John" userId="04766af8-08bf-4f27-a8a4-706beaa96b52" providerId="ADAL" clId="{197F3A40-C4F8-4CCD-A280-81E3CEB011C7}" dt="2019-06-24T01:59:28.109" v="2633" actId="478"/>
          <ac:cxnSpMkLst>
            <pc:docMk/>
            <pc:sldMk cId="2703435827" sldId="269"/>
            <ac:cxnSpMk id="28" creationId="{9EE385C1-EC15-47DA-97C0-596DD5C2AA5B}"/>
          </ac:cxnSpMkLst>
        </pc:cxnChg>
        <pc:cxnChg chg="add del mod">
          <ac:chgData name="Scofield, John" userId="04766af8-08bf-4f27-a8a4-706beaa96b52" providerId="ADAL" clId="{197F3A40-C4F8-4CCD-A280-81E3CEB011C7}" dt="2019-06-24T01:59:04.003" v="2626" actId="478"/>
          <ac:cxnSpMkLst>
            <pc:docMk/>
            <pc:sldMk cId="2703435827" sldId="269"/>
            <ac:cxnSpMk id="29" creationId="{DC6FBAF4-82D2-4581-AFF2-22175E8629CD}"/>
          </ac:cxnSpMkLst>
        </pc:cxnChg>
        <pc:cxnChg chg="add mod">
          <ac:chgData name="Scofield, John" userId="04766af8-08bf-4f27-a8a4-706beaa96b52" providerId="ADAL" clId="{197F3A40-C4F8-4CCD-A280-81E3CEB011C7}" dt="2019-06-24T01:57:53.257" v="2612" actId="1035"/>
          <ac:cxnSpMkLst>
            <pc:docMk/>
            <pc:sldMk cId="2703435827" sldId="269"/>
            <ac:cxnSpMk id="31" creationId="{249EFB65-EF56-4223-8686-EE95B9566831}"/>
          </ac:cxnSpMkLst>
        </pc:cxnChg>
        <pc:cxnChg chg="add mod">
          <ac:chgData name="Scofield, John" userId="04766af8-08bf-4f27-a8a4-706beaa96b52" providerId="ADAL" clId="{197F3A40-C4F8-4CCD-A280-81E3CEB011C7}" dt="2019-06-24T01:57:53.257" v="2612" actId="1035"/>
          <ac:cxnSpMkLst>
            <pc:docMk/>
            <pc:sldMk cId="2703435827" sldId="269"/>
            <ac:cxnSpMk id="32" creationId="{2F0DAB81-63F4-4BA0-9260-9F88B4D8F91D}"/>
          </ac:cxnSpMkLst>
        </pc:cxnChg>
        <pc:cxnChg chg="add mod">
          <ac:chgData name="Scofield, John" userId="04766af8-08bf-4f27-a8a4-706beaa96b52" providerId="ADAL" clId="{197F3A40-C4F8-4CCD-A280-81E3CEB011C7}" dt="2019-06-24T01:57:53.257" v="2612" actId="1035"/>
          <ac:cxnSpMkLst>
            <pc:docMk/>
            <pc:sldMk cId="2703435827" sldId="269"/>
            <ac:cxnSpMk id="33" creationId="{8684FAFC-8053-42BC-AABF-DF9D3708F643}"/>
          </ac:cxnSpMkLst>
        </pc:cxnChg>
        <pc:cxnChg chg="add mod">
          <ac:chgData name="Scofield, John" userId="04766af8-08bf-4f27-a8a4-706beaa96b52" providerId="ADAL" clId="{197F3A40-C4F8-4CCD-A280-81E3CEB011C7}" dt="2019-06-24T01:57:53.257" v="2612" actId="1035"/>
          <ac:cxnSpMkLst>
            <pc:docMk/>
            <pc:sldMk cId="2703435827" sldId="269"/>
            <ac:cxnSpMk id="34" creationId="{11A58DB9-6C74-4566-974D-5C6CED6085C2}"/>
          </ac:cxnSpMkLst>
        </pc:cxnChg>
        <pc:cxnChg chg="add mod">
          <ac:chgData name="Scofield, John" userId="04766af8-08bf-4f27-a8a4-706beaa96b52" providerId="ADAL" clId="{197F3A40-C4F8-4CCD-A280-81E3CEB011C7}" dt="2019-06-24T01:57:53.257" v="2612" actId="1035"/>
          <ac:cxnSpMkLst>
            <pc:docMk/>
            <pc:sldMk cId="2703435827" sldId="269"/>
            <ac:cxnSpMk id="35" creationId="{127D2395-0441-4F59-B011-DAACF7A9393B}"/>
          </ac:cxnSpMkLst>
        </pc:cxnChg>
        <pc:cxnChg chg="add mod">
          <ac:chgData name="Scofield, John" userId="04766af8-08bf-4f27-a8a4-706beaa96b52" providerId="ADAL" clId="{197F3A40-C4F8-4CCD-A280-81E3CEB011C7}" dt="2019-06-24T02:01:06.505" v="2649" actId="14100"/>
          <ac:cxnSpMkLst>
            <pc:docMk/>
            <pc:sldMk cId="2703435827" sldId="269"/>
            <ac:cxnSpMk id="36" creationId="{F8FCD436-563B-44B5-9405-DD88B6F6D8B6}"/>
          </ac:cxnSpMkLst>
        </pc:cxnChg>
        <pc:cxnChg chg="add mod">
          <ac:chgData name="Scofield, John" userId="04766af8-08bf-4f27-a8a4-706beaa96b52" providerId="ADAL" clId="{197F3A40-C4F8-4CCD-A280-81E3CEB011C7}" dt="2019-06-24T02:01:13.216" v="2651" actId="14100"/>
          <ac:cxnSpMkLst>
            <pc:docMk/>
            <pc:sldMk cId="2703435827" sldId="269"/>
            <ac:cxnSpMk id="38" creationId="{E6912978-A5A2-42FC-9E4C-05BB4C402DC1}"/>
          </ac:cxnSpMkLst>
        </pc:cxnChg>
        <pc:cxnChg chg="add mod">
          <ac:chgData name="Scofield, John" userId="04766af8-08bf-4f27-a8a4-706beaa96b52" providerId="ADAL" clId="{197F3A40-C4F8-4CCD-A280-81E3CEB011C7}" dt="2019-06-24T02:01:20.039" v="2653" actId="14100"/>
          <ac:cxnSpMkLst>
            <pc:docMk/>
            <pc:sldMk cId="2703435827" sldId="269"/>
            <ac:cxnSpMk id="39" creationId="{52B500A4-6F6B-4488-BDDC-CFD6761B0951}"/>
          </ac:cxnSpMkLst>
        </pc:cxnChg>
        <pc:cxnChg chg="add mod">
          <ac:chgData name="Scofield, John" userId="04766af8-08bf-4f27-a8a4-706beaa96b52" providerId="ADAL" clId="{197F3A40-C4F8-4CCD-A280-81E3CEB011C7}" dt="2019-06-24T01:58:51.987" v="2623" actId="1038"/>
          <ac:cxnSpMkLst>
            <pc:docMk/>
            <pc:sldMk cId="2703435827" sldId="269"/>
            <ac:cxnSpMk id="40" creationId="{9941EDAE-4202-48FC-BCF3-4B03ABF2AA9B}"/>
          </ac:cxnSpMkLst>
        </pc:cxnChg>
        <pc:cxnChg chg="add mod">
          <ac:chgData name="Scofield, John" userId="04766af8-08bf-4f27-a8a4-706beaa96b52" providerId="ADAL" clId="{197F3A40-C4F8-4CCD-A280-81E3CEB011C7}" dt="2019-06-24T01:59:06.865" v="2628" actId="1035"/>
          <ac:cxnSpMkLst>
            <pc:docMk/>
            <pc:sldMk cId="2703435827" sldId="269"/>
            <ac:cxnSpMk id="41" creationId="{0EEFEEBA-6E67-4AC2-88FE-9EA2A3870DE4}"/>
          </ac:cxnSpMkLst>
        </pc:cxnChg>
        <pc:cxnChg chg="add mod">
          <ac:chgData name="Scofield, John" userId="04766af8-08bf-4f27-a8a4-706beaa96b52" providerId="ADAL" clId="{197F3A40-C4F8-4CCD-A280-81E3CEB011C7}" dt="2019-06-24T01:59:42.054" v="2636" actId="1076"/>
          <ac:cxnSpMkLst>
            <pc:docMk/>
            <pc:sldMk cId="2703435827" sldId="269"/>
            <ac:cxnSpMk id="42" creationId="{39A210FD-CB30-46DA-A2EC-A04E55881B3D}"/>
          </ac:cxnSpMkLst>
        </pc:cxnChg>
        <pc:cxnChg chg="add mod">
          <ac:chgData name="Scofield, John" userId="04766af8-08bf-4f27-a8a4-706beaa96b52" providerId="ADAL" clId="{197F3A40-C4F8-4CCD-A280-81E3CEB011C7}" dt="2019-06-24T01:59:58.408" v="2646" actId="1038"/>
          <ac:cxnSpMkLst>
            <pc:docMk/>
            <pc:sldMk cId="2703435827" sldId="269"/>
            <ac:cxnSpMk id="43" creationId="{47FAEC94-BECF-48AD-9083-6270C36CD74A}"/>
          </ac:cxnSpMkLst>
        </pc:cxn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  <pc:docChgLst>
    <pc:chgData name="Scofield, John" userId="04766af8-08bf-4f27-a8a4-706beaa96b52" providerId="ADAL" clId="{0D8D489E-DDBD-43DB-B7E9-AD2AB6FF5802}"/>
    <pc:docChg chg="undo custSel addSld delSld modSld sldOrd">
      <pc:chgData name="Scofield, John" userId="04766af8-08bf-4f27-a8a4-706beaa96b52" providerId="ADAL" clId="{0D8D489E-DDBD-43DB-B7E9-AD2AB6FF5802}" dt="2019-06-23T20:25:03.198" v="2317" actId="20577"/>
      <pc:docMkLst>
        <pc:docMk/>
      </pc:docMkLst>
      <pc:sldChg chg="modSp">
        <pc:chgData name="Scofield, John" userId="04766af8-08bf-4f27-a8a4-706beaa96b52" providerId="ADAL" clId="{0D8D489E-DDBD-43DB-B7E9-AD2AB6FF5802}" dt="2019-06-22T14:44:13.063" v="16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D8D489E-DDBD-43DB-B7E9-AD2AB6FF5802}" dt="2019-06-22T14:44:13.063" v="16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0D8D489E-DDBD-43DB-B7E9-AD2AB6FF5802}" dt="2019-06-23T20:04:01.337" v="293" actId="20577"/>
        <pc:sldMkLst>
          <pc:docMk/>
          <pc:sldMk cId="1268757023" sldId="257"/>
        </pc:sldMkLst>
        <pc:spChg chg="mod">
          <ac:chgData name="Scofield, John" userId="04766af8-08bf-4f27-a8a4-706beaa96b52" providerId="ADAL" clId="{0D8D489E-DDBD-43DB-B7E9-AD2AB6FF5802}" dt="2019-06-23T20:02:39.868" v="29" actId="5793"/>
          <ac:spMkLst>
            <pc:docMk/>
            <pc:sldMk cId="1268757023" sldId="257"/>
            <ac:spMk id="2" creationId="{D3EB5EAC-1551-4914-A874-343A574E828B}"/>
          </ac:spMkLst>
        </pc:spChg>
        <pc:spChg chg="mod">
          <ac:chgData name="Scofield, John" userId="04766af8-08bf-4f27-a8a4-706beaa96b52" providerId="ADAL" clId="{0D8D489E-DDBD-43DB-B7E9-AD2AB6FF5802}" dt="2019-06-23T20:04:01.337" v="293" actId="20577"/>
          <ac:spMkLst>
            <pc:docMk/>
            <pc:sldMk cId="1268757023" sldId="257"/>
            <ac:spMk id="3" creationId="{30102935-D771-471C-BE91-A583E0DDC9F2}"/>
          </ac:spMkLst>
        </pc:spChg>
        <pc:spChg chg="mod">
          <ac:chgData name="Scofield, John" userId="04766af8-08bf-4f27-a8a4-706beaa96b52" providerId="ADAL" clId="{0D8D489E-DDBD-43DB-B7E9-AD2AB6FF5802}" dt="2019-06-22T14:45:18.519" v="18" actId="27636"/>
          <ac:spMkLst>
            <pc:docMk/>
            <pc:sldMk cId="1268757023" sldId="257"/>
            <ac:spMk id="4" creationId="{455F72BF-3957-4F83-9E0C-ED8EBF02AA54}"/>
          </ac:spMkLst>
        </pc:spChg>
      </pc:sldChg>
      <pc:sldChg chg="modSp add">
        <pc:chgData name="Scofield, John" userId="04766af8-08bf-4f27-a8a4-706beaa96b52" providerId="ADAL" clId="{0D8D489E-DDBD-43DB-B7E9-AD2AB6FF5802}" dt="2019-06-23T20:05:05.709" v="558" actId="20577"/>
        <pc:sldMkLst>
          <pc:docMk/>
          <pc:sldMk cId="2808168259" sldId="258"/>
        </pc:sldMkLst>
        <pc:spChg chg="mod">
          <ac:chgData name="Scofield, John" userId="04766af8-08bf-4f27-a8a4-706beaa96b52" providerId="ADAL" clId="{0D8D489E-DDBD-43DB-B7E9-AD2AB6FF5802}" dt="2019-06-23T20:04:10.151" v="303" actId="20577"/>
          <ac:spMkLst>
            <pc:docMk/>
            <pc:sldMk cId="2808168259" sldId="258"/>
            <ac:spMk id="2" creationId="{3341FD27-429D-4D5C-B2F8-D51372B4C880}"/>
          </ac:spMkLst>
        </pc:spChg>
        <pc:spChg chg="mod">
          <ac:chgData name="Scofield, John" userId="04766af8-08bf-4f27-a8a4-706beaa96b52" providerId="ADAL" clId="{0D8D489E-DDBD-43DB-B7E9-AD2AB6FF5802}" dt="2019-06-23T20:05:05.709" v="558" actId="20577"/>
          <ac:spMkLst>
            <pc:docMk/>
            <pc:sldMk cId="2808168259" sldId="258"/>
            <ac:spMk id="3" creationId="{33155476-592B-4999-92CC-F333DCBB933C}"/>
          </ac:spMkLst>
        </pc:spChg>
        <pc:spChg chg="mod">
          <ac:chgData name="Scofield, John" userId="04766af8-08bf-4f27-a8a4-706beaa96b52" providerId="ADAL" clId="{0D8D489E-DDBD-43DB-B7E9-AD2AB6FF5802}" dt="2019-06-23T20:04:06.212" v="295" actId="27636"/>
          <ac:spMkLst>
            <pc:docMk/>
            <pc:sldMk cId="2808168259" sldId="258"/>
            <ac:spMk id="4" creationId="{6FBC3C7E-40D9-48E1-88E7-1D47701BFD2E}"/>
          </ac:spMkLst>
        </pc:spChg>
      </pc:sldChg>
      <pc:sldChg chg="modSp add">
        <pc:chgData name="Scofield, John" userId="04766af8-08bf-4f27-a8a4-706beaa96b52" providerId="ADAL" clId="{0D8D489E-DDBD-43DB-B7E9-AD2AB6FF5802}" dt="2019-06-23T20:07:55.619" v="1048" actId="20577"/>
        <pc:sldMkLst>
          <pc:docMk/>
          <pc:sldMk cId="2300613915" sldId="259"/>
        </pc:sldMkLst>
        <pc:spChg chg="mod">
          <ac:chgData name="Scofield, John" userId="04766af8-08bf-4f27-a8a4-706beaa96b52" providerId="ADAL" clId="{0D8D489E-DDBD-43DB-B7E9-AD2AB6FF5802}" dt="2019-06-23T20:05:31.433" v="590" actId="20577"/>
          <ac:spMkLst>
            <pc:docMk/>
            <pc:sldMk cId="2300613915" sldId="259"/>
            <ac:spMk id="2" creationId="{BD1B9C1E-7688-402C-B876-8EB9901EEDFC}"/>
          </ac:spMkLst>
        </pc:spChg>
        <pc:spChg chg="mod">
          <ac:chgData name="Scofield, John" userId="04766af8-08bf-4f27-a8a4-706beaa96b52" providerId="ADAL" clId="{0D8D489E-DDBD-43DB-B7E9-AD2AB6FF5802}" dt="2019-06-23T20:07:55.619" v="1048" actId="20577"/>
          <ac:spMkLst>
            <pc:docMk/>
            <pc:sldMk cId="2300613915" sldId="259"/>
            <ac:spMk id="3" creationId="{47A95F08-67DC-46C5-B3B5-61DBE4F44572}"/>
          </ac:spMkLst>
        </pc:spChg>
        <pc:spChg chg="mod">
          <ac:chgData name="Scofield, John" userId="04766af8-08bf-4f27-a8a4-706beaa96b52" providerId="ADAL" clId="{0D8D489E-DDBD-43DB-B7E9-AD2AB6FF5802}" dt="2019-06-23T20:05:19.626" v="560" actId="27636"/>
          <ac:spMkLst>
            <pc:docMk/>
            <pc:sldMk cId="2300613915" sldId="259"/>
            <ac:spMk id="4" creationId="{326255B4-628B-4743-82A7-87C5AE102146}"/>
          </ac:spMkLst>
        </pc:spChg>
      </pc:sldChg>
      <pc:sldChg chg="modSp add">
        <pc:chgData name="Scofield, John" userId="04766af8-08bf-4f27-a8a4-706beaa96b52" providerId="ADAL" clId="{0D8D489E-DDBD-43DB-B7E9-AD2AB6FF5802}" dt="2019-06-23T20:10:47.470" v="1690" actId="20577"/>
        <pc:sldMkLst>
          <pc:docMk/>
          <pc:sldMk cId="2130001038" sldId="260"/>
        </pc:sldMkLst>
        <pc:spChg chg="mod">
          <ac:chgData name="Scofield, John" userId="04766af8-08bf-4f27-a8a4-706beaa96b52" providerId="ADAL" clId="{0D8D489E-DDBD-43DB-B7E9-AD2AB6FF5802}" dt="2019-06-23T20:08:20.400" v="1067" actId="20577"/>
          <ac:spMkLst>
            <pc:docMk/>
            <pc:sldMk cId="2130001038" sldId="260"/>
            <ac:spMk id="2" creationId="{B2A21669-3638-4132-A272-BFCBBBE0BBEF}"/>
          </ac:spMkLst>
        </pc:spChg>
        <pc:spChg chg="mod">
          <ac:chgData name="Scofield, John" userId="04766af8-08bf-4f27-a8a4-706beaa96b52" providerId="ADAL" clId="{0D8D489E-DDBD-43DB-B7E9-AD2AB6FF5802}" dt="2019-06-23T20:10:47.470" v="1690" actId="20577"/>
          <ac:spMkLst>
            <pc:docMk/>
            <pc:sldMk cId="2130001038" sldId="260"/>
            <ac:spMk id="3" creationId="{F82F55E9-CC99-4997-8F69-7C81ED61EA3A}"/>
          </ac:spMkLst>
        </pc:spChg>
        <pc:spChg chg="mod">
          <ac:chgData name="Scofield, John" userId="04766af8-08bf-4f27-a8a4-706beaa96b52" providerId="ADAL" clId="{0D8D489E-DDBD-43DB-B7E9-AD2AB6FF5802}" dt="2019-06-23T20:08:17.639" v="1050" actId="27636"/>
          <ac:spMkLst>
            <pc:docMk/>
            <pc:sldMk cId="2130001038" sldId="260"/>
            <ac:spMk id="4" creationId="{64A20E92-4393-4B3C-80A9-52A3BC857026}"/>
          </ac:spMkLst>
        </pc:spChg>
      </pc:sldChg>
      <pc:sldChg chg="addSp modSp add">
        <pc:chgData name="Scofield, John" userId="04766af8-08bf-4f27-a8a4-706beaa96b52" providerId="ADAL" clId="{0D8D489E-DDBD-43DB-B7E9-AD2AB6FF5802}" dt="2019-06-23T20:16:04.912" v="2077" actId="1076"/>
        <pc:sldMkLst>
          <pc:docMk/>
          <pc:sldMk cId="1872650507" sldId="261"/>
        </pc:sldMkLst>
        <pc:spChg chg="mod">
          <ac:chgData name="Scofield, John" userId="04766af8-08bf-4f27-a8a4-706beaa96b52" providerId="ADAL" clId="{0D8D489E-DDBD-43DB-B7E9-AD2AB6FF5802}" dt="2019-06-23T20:10:58.252" v="1708" actId="20577"/>
          <ac:spMkLst>
            <pc:docMk/>
            <pc:sldMk cId="1872650507" sldId="261"/>
            <ac:spMk id="2" creationId="{D6F28A16-47F7-4D99-AFB1-6B069CD3276D}"/>
          </ac:spMkLst>
        </pc:spChg>
        <pc:spChg chg="mod">
          <ac:chgData name="Scofield, John" userId="04766af8-08bf-4f27-a8a4-706beaa96b52" providerId="ADAL" clId="{0D8D489E-DDBD-43DB-B7E9-AD2AB6FF5802}" dt="2019-06-23T20:12:30.312" v="1915" actId="5793"/>
          <ac:spMkLst>
            <pc:docMk/>
            <pc:sldMk cId="1872650507" sldId="261"/>
            <ac:spMk id="3" creationId="{2423F56E-66B5-4EA0-B1E0-11B75E777059}"/>
          </ac:spMkLst>
        </pc:spChg>
        <pc:spChg chg="mod">
          <ac:chgData name="Scofield, John" userId="04766af8-08bf-4f27-a8a4-706beaa96b52" providerId="ADAL" clId="{0D8D489E-DDBD-43DB-B7E9-AD2AB6FF5802}" dt="2019-06-23T20:10:54.204" v="1692" actId="27636"/>
          <ac:spMkLst>
            <pc:docMk/>
            <pc:sldMk cId="1872650507" sldId="261"/>
            <ac:spMk id="4" creationId="{48079A24-C6B5-45D4-B0FE-BD467932BEDD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5" creationId="{BE3C2AEB-7A89-40D3-8B40-7377921F724A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6" creationId="{47E69FDE-9766-4C9C-9082-5EE5B51941A5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7" creationId="{56909EEE-8834-451C-9E37-27ED015CA2F9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8" creationId="{6DFE0C64-C8FE-453A-B64A-A12F42640C35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9" creationId="{AB7F81CE-170D-430A-BBBD-F9A41D4B5A6C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0" creationId="{9BE7E645-0E5D-46F7-BB68-4C056AB17C4E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1" creationId="{B52E911D-D6EC-4342-8016-4B14C01A6B93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2" creationId="{3CB9E8AB-E76E-4F7E-BADE-7E049DDCD311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3" creationId="{9D6C2D6E-1816-4497-A614-AB770447E731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4" creationId="{76F3CF1C-4EAE-49E5-8AB3-A9D2E62C887F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5" creationId="{D7493670-2B7A-4BD2-ACE5-457F8A2E40AE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6" creationId="{719A6031-E0B0-455E-9900-61A6F6D3801F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7" creationId="{64F901A0-87AA-45AC-834A-3327CC0982A7}"/>
          </ac:spMkLst>
        </pc:spChg>
        <pc:spChg chg="add mod">
          <ac:chgData name="Scofield, John" userId="04766af8-08bf-4f27-a8a4-706beaa96b52" providerId="ADAL" clId="{0D8D489E-DDBD-43DB-B7E9-AD2AB6FF5802}" dt="2019-06-23T20:16:04.912" v="2077" actId="1076"/>
          <ac:spMkLst>
            <pc:docMk/>
            <pc:sldMk cId="1872650507" sldId="261"/>
            <ac:spMk id="30" creationId="{A93A9932-C1F4-4EFA-9DFE-B7ED0D406671}"/>
          </ac:spMkLst>
        </pc:sp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19" creationId="{94C1AF9E-E7C4-404D-B093-92F226FAD353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0" creationId="{E2507BF1-71D6-49E1-AADE-6320344D3B01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2" creationId="{C8FAC462-7F56-4C98-999B-63AFAA7D2718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3" creationId="{EE33910C-EA0D-4A86-BD0E-B7CE74A0374E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5" creationId="{987D76DB-2E35-4678-8EBB-49EB6412283E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7" creationId="{8216593B-9733-44FA-841D-78CB705E1988}"/>
          </ac:cxnSpMkLst>
        </pc:cxnChg>
      </pc:sldChg>
      <pc:sldChg chg="addSp modSp add">
        <pc:chgData name="Scofield, John" userId="04766af8-08bf-4f27-a8a4-706beaa96b52" providerId="ADAL" clId="{0D8D489E-DDBD-43DB-B7E9-AD2AB6FF5802}" dt="2019-06-23T20:25:03.198" v="2317" actId="20577"/>
        <pc:sldMkLst>
          <pc:docMk/>
          <pc:sldMk cId="3083986661" sldId="262"/>
        </pc:sldMkLst>
        <pc:spChg chg="mod">
          <ac:chgData name="Scofield, John" userId="04766af8-08bf-4f27-a8a4-706beaa96b52" providerId="ADAL" clId="{0D8D489E-DDBD-43DB-B7E9-AD2AB6FF5802}" dt="2019-06-23T20:17:53.166" v="2092" actId="20577"/>
          <ac:spMkLst>
            <pc:docMk/>
            <pc:sldMk cId="3083986661" sldId="262"/>
            <ac:spMk id="2" creationId="{16F732D2-1C4E-472A-A015-A6F56D922FE6}"/>
          </ac:spMkLst>
        </pc:spChg>
        <pc:spChg chg="mod">
          <ac:chgData name="Scofield, John" userId="04766af8-08bf-4f27-a8a4-706beaa96b52" providerId="ADAL" clId="{0D8D489E-DDBD-43DB-B7E9-AD2AB6FF5802}" dt="2019-06-23T20:24:52.340" v="2312" actId="1076"/>
          <ac:spMkLst>
            <pc:docMk/>
            <pc:sldMk cId="3083986661" sldId="262"/>
            <ac:spMk id="3" creationId="{6DA44A47-A9F9-4DD7-A3FD-400EC0235C68}"/>
          </ac:spMkLst>
        </pc:spChg>
        <pc:spChg chg="mod">
          <ac:chgData name="Scofield, John" userId="04766af8-08bf-4f27-a8a4-706beaa96b52" providerId="ADAL" clId="{0D8D489E-DDBD-43DB-B7E9-AD2AB6FF5802}" dt="2019-06-23T20:17:49.733" v="2079" actId="27636"/>
          <ac:spMkLst>
            <pc:docMk/>
            <pc:sldMk cId="3083986661" sldId="262"/>
            <ac:spMk id="4" creationId="{4CA1ACAA-96BE-4036-81FF-121A9740D067}"/>
          </ac:spMkLst>
        </pc:spChg>
        <pc:spChg chg="add mod ord">
          <ac:chgData name="Scofield, John" userId="04766af8-08bf-4f27-a8a4-706beaa96b52" providerId="ADAL" clId="{0D8D489E-DDBD-43DB-B7E9-AD2AB6FF5802}" dt="2019-06-23T20:20:11.220" v="2200" actId="166"/>
          <ac:spMkLst>
            <pc:docMk/>
            <pc:sldMk cId="3083986661" sldId="262"/>
            <ac:spMk id="5" creationId="{5E08F208-1F43-4050-9A3A-A163227A6613}"/>
          </ac:spMkLst>
        </pc:spChg>
        <pc:spChg chg="add mod">
          <ac:chgData name="Scofield, John" userId="04766af8-08bf-4f27-a8a4-706beaa96b52" providerId="ADAL" clId="{0D8D489E-DDBD-43DB-B7E9-AD2AB6FF5802}" dt="2019-06-23T20:22:19.922" v="2255" actId="1036"/>
          <ac:spMkLst>
            <pc:docMk/>
            <pc:sldMk cId="3083986661" sldId="262"/>
            <ac:spMk id="6" creationId="{AA17D287-0945-4279-BB5F-A5C85182FD6C}"/>
          </ac:spMkLst>
        </pc:spChg>
        <pc:spChg chg="add mod">
          <ac:chgData name="Scofield, John" userId="04766af8-08bf-4f27-a8a4-706beaa96b52" providerId="ADAL" clId="{0D8D489E-DDBD-43DB-B7E9-AD2AB6FF5802}" dt="2019-06-23T20:22:25.250" v="2263" actId="1036"/>
          <ac:spMkLst>
            <pc:docMk/>
            <pc:sldMk cId="3083986661" sldId="262"/>
            <ac:spMk id="7" creationId="{6C13688A-3D93-483A-BD3F-B541CDB6EC3B}"/>
          </ac:spMkLst>
        </pc:spChg>
        <pc:spChg chg="add mod">
          <ac:chgData name="Scofield, John" userId="04766af8-08bf-4f27-a8a4-706beaa96b52" providerId="ADAL" clId="{0D8D489E-DDBD-43DB-B7E9-AD2AB6FF5802}" dt="2019-06-23T20:23:04.539" v="2270" actId="1076"/>
          <ac:spMkLst>
            <pc:docMk/>
            <pc:sldMk cId="3083986661" sldId="262"/>
            <ac:spMk id="23" creationId="{8F894A18-ECA3-4EE6-A957-7C61C2E8C8CE}"/>
          </ac:spMkLst>
        </pc:spChg>
        <pc:spChg chg="add mod">
          <ac:chgData name="Scofield, John" userId="04766af8-08bf-4f27-a8a4-706beaa96b52" providerId="ADAL" clId="{0D8D489E-DDBD-43DB-B7E9-AD2AB6FF5802}" dt="2019-06-23T20:23:20.743" v="2280" actId="1076"/>
          <ac:spMkLst>
            <pc:docMk/>
            <pc:sldMk cId="3083986661" sldId="262"/>
            <ac:spMk id="24" creationId="{49F9FA01-E2A5-452D-B782-4AA4A147C839}"/>
          </ac:spMkLst>
        </pc:spChg>
        <pc:spChg chg="add mod">
          <ac:chgData name="Scofield, John" userId="04766af8-08bf-4f27-a8a4-706beaa96b52" providerId="ADAL" clId="{0D8D489E-DDBD-43DB-B7E9-AD2AB6FF5802}" dt="2019-06-23T20:24:49.116" v="2309" actId="1038"/>
          <ac:spMkLst>
            <pc:docMk/>
            <pc:sldMk cId="3083986661" sldId="262"/>
            <ac:spMk id="25" creationId="{B4B60487-FD68-4F32-9CBC-BDC208B20544}"/>
          </ac:spMkLst>
        </pc:spChg>
        <pc:spChg chg="add mod">
          <ac:chgData name="Scofield, John" userId="04766af8-08bf-4f27-a8a4-706beaa96b52" providerId="ADAL" clId="{0D8D489E-DDBD-43DB-B7E9-AD2AB6FF5802}" dt="2019-06-23T20:25:03.198" v="2317" actId="20577"/>
          <ac:spMkLst>
            <pc:docMk/>
            <pc:sldMk cId="3083986661" sldId="262"/>
            <ac:spMk id="26" creationId="{F23B9631-051F-4B34-B684-EC721D0837D0}"/>
          </ac:spMkLst>
        </pc:spChg>
        <pc:cxnChg chg="add mod">
          <ac:chgData name="Scofield, John" userId="04766af8-08bf-4f27-a8a4-706beaa96b52" providerId="ADAL" clId="{0D8D489E-DDBD-43DB-B7E9-AD2AB6FF5802}" dt="2019-06-23T20:19:55.710" v="2198" actId="208"/>
          <ac:cxnSpMkLst>
            <pc:docMk/>
            <pc:sldMk cId="3083986661" sldId="262"/>
            <ac:cxnSpMk id="9" creationId="{746352D3-FF38-4E6E-9A30-DE85107293DD}"/>
          </ac:cxnSpMkLst>
        </pc:cxnChg>
        <pc:cxnChg chg="add mod ord">
          <ac:chgData name="Scofield, John" userId="04766af8-08bf-4f27-a8a4-706beaa96b52" providerId="ADAL" clId="{0D8D489E-DDBD-43DB-B7E9-AD2AB6FF5802}" dt="2019-06-23T20:22:19.922" v="2255" actId="1036"/>
          <ac:cxnSpMkLst>
            <pc:docMk/>
            <pc:sldMk cId="3083986661" sldId="262"/>
            <ac:cxnSpMk id="10" creationId="{88F54CDA-3B2C-4EC8-B2E4-7B3F6F622711}"/>
          </ac:cxnSpMkLst>
        </pc:cxnChg>
        <pc:cxnChg chg="add mod ord">
          <ac:chgData name="Scofield, John" userId="04766af8-08bf-4f27-a8a4-706beaa96b52" providerId="ADAL" clId="{0D8D489E-DDBD-43DB-B7E9-AD2AB6FF5802}" dt="2019-06-23T20:22:25.250" v="2263" actId="1036"/>
          <ac:cxnSpMkLst>
            <pc:docMk/>
            <pc:sldMk cId="3083986661" sldId="262"/>
            <ac:cxnSpMk id="12" creationId="{CA0AA432-524C-4F23-A6B9-081170F0FAE4}"/>
          </ac:cxnSpMkLst>
        </pc:cxnChg>
        <pc:cxnChg chg="add mod">
          <ac:chgData name="Scofield, John" userId="04766af8-08bf-4f27-a8a4-706beaa96b52" providerId="ADAL" clId="{0D8D489E-DDBD-43DB-B7E9-AD2AB6FF5802}" dt="2019-06-23T20:21:38.299" v="2221" actId="1038"/>
          <ac:cxnSpMkLst>
            <pc:docMk/>
            <pc:sldMk cId="3083986661" sldId="262"/>
            <ac:cxnSpMk id="15" creationId="{786B7E08-57E9-4D39-996B-B75A2D272713}"/>
          </ac:cxnSpMkLst>
        </pc:cxnChg>
        <pc:cxnChg chg="add mod">
          <ac:chgData name="Scofield, John" userId="04766af8-08bf-4f27-a8a4-706beaa96b52" providerId="ADAL" clId="{0D8D489E-DDBD-43DB-B7E9-AD2AB6FF5802}" dt="2019-06-23T20:21:45.111" v="2223" actId="1076"/>
          <ac:cxnSpMkLst>
            <pc:docMk/>
            <pc:sldMk cId="3083986661" sldId="262"/>
            <ac:cxnSpMk id="16" creationId="{89CED23E-5E01-49FA-96C6-52E0B6A4D025}"/>
          </ac:cxnSpMkLst>
        </pc:cxnChg>
        <pc:cxnChg chg="add mod">
          <ac:chgData name="Scofield, John" userId="04766af8-08bf-4f27-a8a4-706beaa96b52" providerId="ADAL" clId="{0D8D489E-DDBD-43DB-B7E9-AD2AB6FF5802}" dt="2019-06-23T20:22:19.922" v="2255" actId="1036"/>
          <ac:cxnSpMkLst>
            <pc:docMk/>
            <pc:sldMk cId="3083986661" sldId="262"/>
            <ac:cxnSpMk id="17" creationId="{9DF8C4E0-2F2A-4F03-A733-F5E6AD7FA3DB}"/>
          </ac:cxnSpMkLst>
        </pc:cxnChg>
        <pc:cxnChg chg="add mod">
          <ac:chgData name="Scofield, John" userId="04766af8-08bf-4f27-a8a4-706beaa96b52" providerId="ADAL" clId="{0D8D489E-DDBD-43DB-B7E9-AD2AB6FF5802}" dt="2019-06-23T20:22:19.922" v="2255" actId="1036"/>
          <ac:cxnSpMkLst>
            <pc:docMk/>
            <pc:sldMk cId="3083986661" sldId="262"/>
            <ac:cxnSpMk id="18" creationId="{B7C89F8A-68CC-43D7-989C-ABCAD68A6E5E}"/>
          </ac:cxnSpMkLst>
        </pc:cxnChg>
        <pc:cxnChg chg="add mod">
          <ac:chgData name="Scofield, John" userId="04766af8-08bf-4f27-a8a4-706beaa96b52" providerId="ADAL" clId="{0D8D489E-DDBD-43DB-B7E9-AD2AB6FF5802}" dt="2019-06-23T20:22:25.250" v="2263" actId="1036"/>
          <ac:cxnSpMkLst>
            <pc:docMk/>
            <pc:sldMk cId="3083986661" sldId="262"/>
            <ac:cxnSpMk id="19" creationId="{CF72862A-489C-4E44-AED1-1A0B11AD32C6}"/>
          </ac:cxnSpMkLst>
        </pc:cxnChg>
        <pc:cxnChg chg="add mod">
          <ac:chgData name="Scofield, John" userId="04766af8-08bf-4f27-a8a4-706beaa96b52" providerId="ADAL" clId="{0D8D489E-DDBD-43DB-B7E9-AD2AB6FF5802}" dt="2019-06-23T20:22:25.250" v="2263" actId="1036"/>
          <ac:cxnSpMkLst>
            <pc:docMk/>
            <pc:sldMk cId="3083986661" sldId="262"/>
            <ac:cxnSpMk id="20" creationId="{BAA1837F-F498-4B67-A996-760E037166FE}"/>
          </ac:cxnSpMkLst>
        </pc:cxnChg>
        <pc:cxnChg chg="add mod">
          <ac:chgData name="Scofield, John" userId="04766af8-08bf-4f27-a8a4-706beaa96b52" providerId="ADAL" clId="{0D8D489E-DDBD-43DB-B7E9-AD2AB6FF5802}" dt="2019-06-23T20:22:49.918" v="2265" actId="17032"/>
          <ac:cxnSpMkLst>
            <pc:docMk/>
            <pc:sldMk cId="3083986661" sldId="262"/>
            <ac:cxnSpMk id="22" creationId="{7858A6C9-9E4A-4973-83B1-0DDA8EF4E40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6/23/2019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Quasi-Experimental Research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Non-equivalent group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221" y="1820863"/>
            <a:ext cx="8595360" cy="4351337"/>
          </a:xfrm>
        </p:spPr>
        <p:txBody>
          <a:bodyPr/>
          <a:lstStyle/>
          <a:p>
            <a:r>
              <a:rPr lang="en-US" dirty="0"/>
              <a:t>Pretest-Posttest nonequivalent groups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482423" y="3523708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399114" y="3259656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450206" y="3148055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911B2-D882-4354-88B0-6F664E985BB3}"/>
              </a:ext>
            </a:extLst>
          </p:cNvPr>
          <p:cNvCxnSpPr/>
          <p:nvPr/>
        </p:nvCxnSpPr>
        <p:spPr>
          <a:xfrm>
            <a:off x="2475799" y="4232700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C0D49C7F-714F-495C-A257-7FA3A6B83881}"/>
              </a:ext>
            </a:extLst>
          </p:cNvPr>
          <p:cNvSpPr/>
          <p:nvPr/>
        </p:nvSpPr>
        <p:spPr>
          <a:xfrm>
            <a:off x="7443582" y="3857047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8D6621EF-2E07-47CE-BD4B-04C5186F4ABD}"/>
              </a:ext>
            </a:extLst>
          </p:cNvPr>
          <p:cNvSpPr/>
          <p:nvPr/>
        </p:nvSpPr>
        <p:spPr>
          <a:xfrm>
            <a:off x="5375082" y="3996531"/>
            <a:ext cx="609600" cy="5775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40A31-5B42-43A4-9DCD-02F301B96D46}"/>
              </a:ext>
            </a:extLst>
          </p:cNvPr>
          <p:cNvSpPr txBox="1"/>
          <p:nvPr/>
        </p:nvSpPr>
        <p:spPr>
          <a:xfrm>
            <a:off x="739906" y="3329823"/>
            <a:ext cx="17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Classroom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C47F7-2F5C-437D-BAC7-68620CD783F6}"/>
              </a:ext>
            </a:extLst>
          </p:cNvPr>
          <p:cNvSpPr txBox="1"/>
          <p:nvPr/>
        </p:nvSpPr>
        <p:spPr>
          <a:xfrm>
            <a:off x="803812" y="4024449"/>
            <a:ext cx="17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Classroom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6D97CE-D7CC-4187-B25A-AB36395C155C}"/>
              </a:ext>
            </a:extLst>
          </p:cNvPr>
          <p:cNvSpPr txBox="1"/>
          <p:nvPr/>
        </p:nvSpPr>
        <p:spPr>
          <a:xfrm>
            <a:off x="4964727" y="4703628"/>
            <a:ext cx="17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Strategy</a:t>
            </a: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13E3594-3536-4491-87B3-254BA58E7ABE}"/>
              </a:ext>
            </a:extLst>
          </p:cNvPr>
          <p:cNvSpPr/>
          <p:nvPr/>
        </p:nvSpPr>
        <p:spPr>
          <a:xfrm>
            <a:off x="3383930" y="3148055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4D07456-3159-4CF5-BE97-B864D5657299}"/>
              </a:ext>
            </a:extLst>
          </p:cNvPr>
          <p:cNvSpPr/>
          <p:nvPr/>
        </p:nvSpPr>
        <p:spPr>
          <a:xfrm>
            <a:off x="3383930" y="3899362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Non-equivalent group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221" y="1820863"/>
            <a:ext cx="8595360" cy="4351337"/>
          </a:xfrm>
        </p:spPr>
        <p:txBody>
          <a:bodyPr/>
          <a:lstStyle/>
          <a:p>
            <a:r>
              <a:rPr lang="en-US" dirty="0"/>
              <a:t>Interrupted time-series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482423" y="2752434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399114" y="2488382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450206" y="2376781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911B2-D882-4354-88B0-6F664E985BB3}"/>
              </a:ext>
            </a:extLst>
          </p:cNvPr>
          <p:cNvCxnSpPr/>
          <p:nvPr/>
        </p:nvCxnSpPr>
        <p:spPr>
          <a:xfrm>
            <a:off x="2475799" y="3461426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C0D49C7F-714F-495C-A257-7FA3A6B83881}"/>
              </a:ext>
            </a:extLst>
          </p:cNvPr>
          <p:cNvSpPr/>
          <p:nvPr/>
        </p:nvSpPr>
        <p:spPr>
          <a:xfrm>
            <a:off x="7443582" y="3085773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8D6621EF-2E07-47CE-BD4B-04C5186F4ABD}"/>
              </a:ext>
            </a:extLst>
          </p:cNvPr>
          <p:cNvSpPr/>
          <p:nvPr/>
        </p:nvSpPr>
        <p:spPr>
          <a:xfrm>
            <a:off x="5375082" y="3225257"/>
            <a:ext cx="609600" cy="5775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BB73F32-D29D-4220-88AF-05DD221603B2}"/>
              </a:ext>
            </a:extLst>
          </p:cNvPr>
          <p:cNvSpPr/>
          <p:nvPr/>
        </p:nvSpPr>
        <p:spPr>
          <a:xfrm>
            <a:off x="8316565" y="2392683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43A4E55-678B-417D-A5A9-7596D2A85398}"/>
              </a:ext>
            </a:extLst>
          </p:cNvPr>
          <p:cNvSpPr/>
          <p:nvPr/>
        </p:nvSpPr>
        <p:spPr>
          <a:xfrm>
            <a:off x="6329147" y="2391146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2286CB9-C186-4155-B14F-A613A1EEAFC2}"/>
              </a:ext>
            </a:extLst>
          </p:cNvPr>
          <p:cNvSpPr/>
          <p:nvPr/>
        </p:nvSpPr>
        <p:spPr>
          <a:xfrm>
            <a:off x="6322523" y="3090802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6E834817-B40E-4C2C-BFA3-1BB61327BDBC}"/>
              </a:ext>
            </a:extLst>
          </p:cNvPr>
          <p:cNvSpPr/>
          <p:nvPr/>
        </p:nvSpPr>
        <p:spPr>
          <a:xfrm>
            <a:off x="8316565" y="3128088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0C8F7BF1-A99C-4A97-B15B-D5C9ACD49501}"/>
              </a:ext>
            </a:extLst>
          </p:cNvPr>
          <p:cNvSpPr/>
          <p:nvPr/>
        </p:nvSpPr>
        <p:spPr>
          <a:xfrm>
            <a:off x="4361485" y="2405976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9FFB4F7A-4E56-43A6-931C-CF16229755D4}"/>
              </a:ext>
            </a:extLst>
          </p:cNvPr>
          <p:cNvSpPr/>
          <p:nvPr/>
        </p:nvSpPr>
        <p:spPr>
          <a:xfrm>
            <a:off x="3361902" y="2407919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876784E-4B73-4E29-81B8-5B6F9CCCDEF9}"/>
              </a:ext>
            </a:extLst>
          </p:cNvPr>
          <p:cNvSpPr/>
          <p:nvPr/>
        </p:nvSpPr>
        <p:spPr>
          <a:xfrm>
            <a:off x="2575689" y="2425091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A4A28E7-747F-4DCE-B5C9-9C542BFD2737}"/>
              </a:ext>
            </a:extLst>
          </p:cNvPr>
          <p:cNvSpPr/>
          <p:nvPr/>
        </p:nvSpPr>
        <p:spPr>
          <a:xfrm>
            <a:off x="4308786" y="3169165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98F90D86-73AE-4F42-B2C3-3E8E96039F0D}"/>
              </a:ext>
            </a:extLst>
          </p:cNvPr>
          <p:cNvSpPr/>
          <p:nvPr/>
        </p:nvSpPr>
        <p:spPr>
          <a:xfrm>
            <a:off x="3418871" y="3128088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182E195C-6561-4C4B-A69F-A8B8346DEC0D}"/>
              </a:ext>
            </a:extLst>
          </p:cNvPr>
          <p:cNvSpPr/>
          <p:nvPr/>
        </p:nvSpPr>
        <p:spPr>
          <a:xfrm>
            <a:off x="2585082" y="3106337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5B8F9C-2487-4E8D-9DD4-B67CCE06D1D4}"/>
              </a:ext>
            </a:extLst>
          </p:cNvPr>
          <p:cNvCxnSpPr/>
          <p:nvPr/>
        </p:nvCxnSpPr>
        <p:spPr>
          <a:xfrm flipV="1">
            <a:off x="2681717" y="5727788"/>
            <a:ext cx="977968" cy="27872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F361B1-A2ED-4EF9-A7FE-06D74B5483A6}"/>
              </a:ext>
            </a:extLst>
          </p:cNvPr>
          <p:cNvCxnSpPr>
            <a:cxnSpLocks/>
          </p:cNvCxnSpPr>
          <p:nvPr/>
        </p:nvCxnSpPr>
        <p:spPr>
          <a:xfrm>
            <a:off x="3616491" y="5727788"/>
            <a:ext cx="996713" cy="24504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FBF4E7-6A53-4A54-AA5D-45759C8858DF}"/>
              </a:ext>
            </a:extLst>
          </p:cNvPr>
          <p:cNvCxnSpPr>
            <a:cxnSpLocks/>
          </p:cNvCxnSpPr>
          <p:nvPr/>
        </p:nvCxnSpPr>
        <p:spPr>
          <a:xfrm flipV="1">
            <a:off x="4570219" y="5867148"/>
            <a:ext cx="1011989" cy="1049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B54934-981F-4805-ABD1-C89E93DC1F78}"/>
              </a:ext>
            </a:extLst>
          </p:cNvPr>
          <p:cNvCxnSpPr>
            <a:cxnSpLocks/>
          </p:cNvCxnSpPr>
          <p:nvPr/>
        </p:nvCxnSpPr>
        <p:spPr>
          <a:xfrm flipV="1">
            <a:off x="5547978" y="4744930"/>
            <a:ext cx="1250987" cy="112150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D78F04-FBD3-49B5-86E6-F7688AFBCD8A}"/>
              </a:ext>
            </a:extLst>
          </p:cNvPr>
          <p:cNvCxnSpPr>
            <a:cxnSpLocks/>
          </p:cNvCxnSpPr>
          <p:nvPr/>
        </p:nvCxnSpPr>
        <p:spPr>
          <a:xfrm flipV="1">
            <a:off x="6785271" y="4519996"/>
            <a:ext cx="1130729" cy="23924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003A30-0DC3-43E9-A299-A5A538EF874A}"/>
              </a:ext>
            </a:extLst>
          </p:cNvPr>
          <p:cNvCxnSpPr>
            <a:cxnSpLocks/>
          </p:cNvCxnSpPr>
          <p:nvPr/>
        </p:nvCxnSpPr>
        <p:spPr>
          <a:xfrm flipV="1">
            <a:off x="7882585" y="4441759"/>
            <a:ext cx="1180377" cy="832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0B8EF7-7814-4BA1-A655-6E894B8D0B16}"/>
              </a:ext>
            </a:extLst>
          </p:cNvPr>
          <p:cNvCxnSpPr>
            <a:cxnSpLocks/>
          </p:cNvCxnSpPr>
          <p:nvPr/>
        </p:nvCxnSpPr>
        <p:spPr>
          <a:xfrm flipH="1" flipV="1">
            <a:off x="5726167" y="4862281"/>
            <a:ext cx="6715" cy="168191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2A136E-DD13-4F65-8269-E486436DCBA6}"/>
              </a:ext>
            </a:extLst>
          </p:cNvPr>
          <p:cNvCxnSpPr>
            <a:cxnSpLocks/>
          </p:cNvCxnSpPr>
          <p:nvPr/>
        </p:nvCxnSpPr>
        <p:spPr>
          <a:xfrm>
            <a:off x="2415840" y="4310550"/>
            <a:ext cx="0" cy="217985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364D26-BC72-4EAA-8073-4ECE46E0D7CB}"/>
              </a:ext>
            </a:extLst>
          </p:cNvPr>
          <p:cNvCxnSpPr>
            <a:cxnSpLocks/>
          </p:cNvCxnSpPr>
          <p:nvPr/>
        </p:nvCxnSpPr>
        <p:spPr>
          <a:xfrm flipH="1">
            <a:off x="2406872" y="6422144"/>
            <a:ext cx="7306434" cy="44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3B7955-EF76-4BC0-B1A6-C38651B26D7A}"/>
              </a:ext>
            </a:extLst>
          </p:cNvPr>
          <p:cNvCxnSpPr>
            <a:cxnSpLocks/>
          </p:cNvCxnSpPr>
          <p:nvPr/>
        </p:nvCxnSpPr>
        <p:spPr>
          <a:xfrm>
            <a:off x="2762896" y="5789727"/>
            <a:ext cx="977968" cy="21678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67149E-8FCD-4BDD-A246-1ED86B96EC7A}"/>
              </a:ext>
            </a:extLst>
          </p:cNvPr>
          <p:cNvCxnSpPr>
            <a:cxnSpLocks/>
          </p:cNvCxnSpPr>
          <p:nvPr/>
        </p:nvCxnSpPr>
        <p:spPr>
          <a:xfrm flipV="1">
            <a:off x="3686718" y="5717907"/>
            <a:ext cx="1120160" cy="29089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223E1B-880A-4AFB-80F4-F3803B3AC07A}"/>
              </a:ext>
            </a:extLst>
          </p:cNvPr>
          <p:cNvCxnSpPr>
            <a:cxnSpLocks/>
          </p:cNvCxnSpPr>
          <p:nvPr/>
        </p:nvCxnSpPr>
        <p:spPr>
          <a:xfrm>
            <a:off x="4797098" y="5717291"/>
            <a:ext cx="725615" cy="3101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13DF24-52F2-4922-B76D-2DFB632A3820}"/>
              </a:ext>
            </a:extLst>
          </p:cNvPr>
          <p:cNvCxnSpPr>
            <a:cxnSpLocks/>
          </p:cNvCxnSpPr>
          <p:nvPr/>
        </p:nvCxnSpPr>
        <p:spPr>
          <a:xfrm flipV="1">
            <a:off x="5500095" y="5739019"/>
            <a:ext cx="1078852" cy="27665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E397E3-A6F0-4AB7-9696-B324AEBDF955}"/>
              </a:ext>
            </a:extLst>
          </p:cNvPr>
          <p:cNvCxnSpPr>
            <a:cxnSpLocks/>
          </p:cNvCxnSpPr>
          <p:nvPr/>
        </p:nvCxnSpPr>
        <p:spPr>
          <a:xfrm flipV="1">
            <a:off x="6508005" y="5717291"/>
            <a:ext cx="1431010" cy="350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4D2E6-BE88-46B6-A890-DEEC1D8AD552}"/>
              </a:ext>
            </a:extLst>
          </p:cNvPr>
          <p:cNvCxnSpPr>
            <a:cxnSpLocks/>
          </p:cNvCxnSpPr>
          <p:nvPr/>
        </p:nvCxnSpPr>
        <p:spPr>
          <a:xfrm>
            <a:off x="7906209" y="5716632"/>
            <a:ext cx="1030580" cy="2127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3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Non-equivalent group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221" y="1820863"/>
            <a:ext cx="8595360" cy="4351337"/>
          </a:xfrm>
        </p:spPr>
        <p:txBody>
          <a:bodyPr/>
          <a:lstStyle/>
          <a:p>
            <a:r>
              <a:rPr lang="en-US" dirty="0"/>
              <a:t>Interrupted time-series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482423" y="2752434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399114" y="2488382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450206" y="2376781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911B2-D882-4354-88B0-6F664E985BB3}"/>
              </a:ext>
            </a:extLst>
          </p:cNvPr>
          <p:cNvCxnSpPr/>
          <p:nvPr/>
        </p:nvCxnSpPr>
        <p:spPr>
          <a:xfrm>
            <a:off x="2475799" y="3461426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C0D49C7F-714F-495C-A257-7FA3A6B83881}"/>
              </a:ext>
            </a:extLst>
          </p:cNvPr>
          <p:cNvSpPr/>
          <p:nvPr/>
        </p:nvSpPr>
        <p:spPr>
          <a:xfrm>
            <a:off x="7443582" y="3085773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8D6621EF-2E07-47CE-BD4B-04C5186F4ABD}"/>
              </a:ext>
            </a:extLst>
          </p:cNvPr>
          <p:cNvSpPr/>
          <p:nvPr/>
        </p:nvSpPr>
        <p:spPr>
          <a:xfrm>
            <a:off x="5375082" y="3225257"/>
            <a:ext cx="609600" cy="577556"/>
          </a:xfrm>
          <a:prstGeom prst="noSmok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BB73F32-D29D-4220-88AF-05DD221603B2}"/>
              </a:ext>
            </a:extLst>
          </p:cNvPr>
          <p:cNvSpPr/>
          <p:nvPr/>
        </p:nvSpPr>
        <p:spPr>
          <a:xfrm>
            <a:off x="8316565" y="2392683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43A4E55-678B-417D-A5A9-7596D2A85398}"/>
              </a:ext>
            </a:extLst>
          </p:cNvPr>
          <p:cNvSpPr/>
          <p:nvPr/>
        </p:nvSpPr>
        <p:spPr>
          <a:xfrm>
            <a:off x="6329147" y="2391146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2286CB9-C186-4155-B14F-A613A1EEAFC2}"/>
              </a:ext>
            </a:extLst>
          </p:cNvPr>
          <p:cNvSpPr/>
          <p:nvPr/>
        </p:nvSpPr>
        <p:spPr>
          <a:xfrm>
            <a:off x="6322523" y="3090802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6E834817-B40E-4C2C-BFA3-1BB61327BDBC}"/>
              </a:ext>
            </a:extLst>
          </p:cNvPr>
          <p:cNvSpPr/>
          <p:nvPr/>
        </p:nvSpPr>
        <p:spPr>
          <a:xfrm>
            <a:off x="8316565" y="3128088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0C8F7BF1-A99C-4A97-B15B-D5C9ACD49501}"/>
              </a:ext>
            </a:extLst>
          </p:cNvPr>
          <p:cNvSpPr/>
          <p:nvPr/>
        </p:nvSpPr>
        <p:spPr>
          <a:xfrm>
            <a:off x="4361485" y="2405976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9FFB4F7A-4E56-43A6-931C-CF16229755D4}"/>
              </a:ext>
            </a:extLst>
          </p:cNvPr>
          <p:cNvSpPr/>
          <p:nvPr/>
        </p:nvSpPr>
        <p:spPr>
          <a:xfrm>
            <a:off x="3361902" y="2407919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876784E-4B73-4E29-81B8-5B6F9CCCDEF9}"/>
              </a:ext>
            </a:extLst>
          </p:cNvPr>
          <p:cNvSpPr/>
          <p:nvPr/>
        </p:nvSpPr>
        <p:spPr>
          <a:xfrm>
            <a:off x="2575689" y="2425091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A4A28E7-747F-4DCE-B5C9-9C542BFD2737}"/>
              </a:ext>
            </a:extLst>
          </p:cNvPr>
          <p:cNvSpPr/>
          <p:nvPr/>
        </p:nvSpPr>
        <p:spPr>
          <a:xfrm>
            <a:off x="4308786" y="3169165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98F90D86-73AE-4F42-B2C3-3E8E96039F0D}"/>
              </a:ext>
            </a:extLst>
          </p:cNvPr>
          <p:cNvSpPr/>
          <p:nvPr/>
        </p:nvSpPr>
        <p:spPr>
          <a:xfrm>
            <a:off x="3418871" y="3128088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182E195C-6561-4C4B-A69F-A8B8346DEC0D}"/>
              </a:ext>
            </a:extLst>
          </p:cNvPr>
          <p:cNvSpPr/>
          <p:nvPr/>
        </p:nvSpPr>
        <p:spPr>
          <a:xfrm>
            <a:off x="2585082" y="3106337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5B8F9C-2487-4E8D-9DD4-B67CCE06D1D4}"/>
              </a:ext>
            </a:extLst>
          </p:cNvPr>
          <p:cNvCxnSpPr/>
          <p:nvPr/>
        </p:nvCxnSpPr>
        <p:spPr>
          <a:xfrm flipV="1">
            <a:off x="2681717" y="5727788"/>
            <a:ext cx="977968" cy="27872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F361B1-A2ED-4EF9-A7FE-06D74B5483A6}"/>
              </a:ext>
            </a:extLst>
          </p:cNvPr>
          <p:cNvCxnSpPr>
            <a:cxnSpLocks/>
          </p:cNvCxnSpPr>
          <p:nvPr/>
        </p:nvCxnSpPr>
        <p:spPr>
          <a:xfrm>
            <a:off x="3616491" y="5727788"/>
            <a:ext cx="996713" cy="24504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FBF4E7-6A53-4A54-AA5D-45759C8858DF}"/>
              </a:ext>
            </a:extLst>
          </p:cNvPr>
          <p:cNvCxnSpPr>
            <a:cxnSpLocks/>
          </p:cNvCxnSpPr>
          <p:nvPr/>
        </p:nvCxnSpPr>
        <p:spPr>
          <a:xfrm flipV="1">
            <a:off x="4570219" y="5867148"/>
            <a:ext cx="1011989" cy="1049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B54934-981F-4805-ABD1-C89E93DC1F78}"/>
              </a:ext>
            </a:extLst>
          </p:cNvPr>
          <p:cNvCxnSpPr>
            <a:cxnSpLocks/>
          </p:cNvCxnSpPr>
          <p:nvPr/>
        </p:nvCxnSpPr>
        <p:spPr>
          <a:xfrm flipV="1">
            <a:off x="5547978" y="5303520"/>
            <a:ext cx="1030969" cy="5629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D78F04-FBD3-49B5-86E6-F7688AFBCD8A}"/>
              </a:ext>
            </a:extLst>
          </p:cNvPr>
          <p:cNvCxnSpPr>
            <a:cxnSpLocks/>
          </p:cNvCxnSpPr>
          <p:nvPr/>
        </p:nvCxnSpPr>
        <p:spPr>
          <a:xfrm>
            <a:off x="6548792" y="5303520"/>
            <a:ext cx="1364509" cy="78814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0B8EF7-7814-4BA1-A655-6E894B8D0B16}"/>
              </a:ext>
            </a:extLst>
          </p:cNvPr>
          <p:cNvCxnSpPr>
            <a:cxnSpLocks/>
          </p:cNvCxnSpPr>
          <p:nvPr/>
        </p:nvCxnSpPr>
        <p:spPr>
          <a:xfrm flipH="1" flipV="1">
            <a:off x="5726167" y="4862281"/>
            <a:ext cx="6715" cy="168191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2A136E-DD13-4F65-8269-E486436DCBA6}"/>
              </a:ext>
            </a:extLst>
          </p:cNvPr>
          <p:cNvCxnSpPr>
            <a:cxnSpLocks/>
          </p:cNvCxnSpPr>
          <p:nvPr/>
        </p:nvCxnSpPr>
        <p:spPr>
          <a:xfrm>
            <a:off x="2415840" y="4310550"/>
            <a:ext cx="0" cy="217985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364D26-BC72-4EAA-8073-4ECE46E0D7CB}"/>
              </a:ext>
            </a:extLst>
          </p:cNvPr>
          <p:cNvCxnSpPr>
            <a:cxnSpLocks/>
          </p:cNvCxnSpPr>
          <p:nvPr/>
        </p:nvCxnSpPr>
        <p:spPr>
          <a:xfrm flipH="1">
            <a:off x="2406872" y="6422144"/>
            <a:ext cx="7306434" cy="44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3B7955-EF76-4BC0-B1A6-C38651B26D7A}"/>
              </a:ext>
            </a:extLst>
          </p:cNvPr>
          <p:cNvCxnSpPr>
            <a:cxnSpLocks/>
          </p:cNvCxnSpPr>
          <p:nvPr/>
        </p:nvCxnSpPr>
        <p:spPr>
          <a:xfrm>
            <a:off x="2762896" y="5789727"/>
            <a:ext cx="977968" cy="21678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67149E-8FCD-4BDD-A246-1ED86B96EC7A}"/>
              </a:ext>
            </a:extLst>
          </p:cNvPr>
          <p:cNvCxnSpPr>
            <a:cxnSpLocks/>
          </p:cNvCxnSpPr>
          <p:nvPr/>
        </p:nvCxnSpPr>
        <p:spPr>
          <a:xfrm flipV="1">
            <a:off x="3686718" y="5717907"/>
            <a:ext cx="1120160" cy="29089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223E1B-880A-4AFB-80F4-F3803B3AC07A}"/>
              </a:ext>
            </a:extLst>
          </p:cNvPr>
          <p:cNvCxnSpPr>
            <a:cxnSpLocks/>
          </p:cNvCxnSpPr>
          <p:nvPr/>
        </p:nvCxnSpPr>
        <p:spPr>
          <a:xfrm>
            <a:off x="4797098" y="5717291"/>
            <a:ext cx="725615" cy="3101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13DF24-52F2-4922-B76D-2DFB632A3820}"/>
              </a:ext>
            </a:extLst>
          </p:cNvPr>
          <p:cNvCxnSpPr>
            <a:cxnSpLocks/>
          </p:cNvCxnSpPr>
          <p:nvPr/>
        </p:nvCxnSpPr>
        <p:spPr>
          <a:xfrm flipV="1">
            <a:off x="5500095" y="5739019"/>
            <a:ext cx="1078852" cy="27665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E397E3-A6F0-4AB7-9696-B324AEBDF955}"/>
              </a:ext>
            </a:extLst>
          </p:cNvPr>
          <p:cNvCxnSpPr>
            <a:cxnSpLocks/>
          </p:cNvCxnSpPr>
          <p:nvPr/>
        </p:nvCxnSpPr>
        <p:spPr>
          <a:xfrm flipV="1">
            <a:off x="6508005" y="5717291"/>
            <a:ext cx="1431010" cy="350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4D2E6-BE88-46B6-A890-DEEC1D8AD552}"/>
              </a:ext>
            </a:extLst>
          </p:cNvPr>
          <p:cNvCxnSpPr>
            <a:cxnSpLocks/>
          </p:cNvCxnSpPr>
          <p:nvPr/>
        </p:nvCxnSpPr>
        <p:spPr>
          <a:xfrm>
            <a:off x="7906209" y="5716632"/>
            <a:ext cx="1030580" cy="2127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D5FD94-EF8D-4D89-A063-A52BA3FDE6DE}"/>
              </a:ext>
            </a:extLst>
          </p:cNvPr>
          <p:cNvCxnSpPr>
            <a:cxnSpLocks/>
          </p:cNvCxnSpPr>
          <p:nvPr/>
        </p:nvCxnSpPr>
        <p:spPr>
          <a:xfrm flipV="1">
            <a:off x="7851240" y="5633876"/>
            <a:ext cx="1023819" cy="45720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Non-equivalent group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221" y="1820863"/>
            <a:ext cx="8595360" cy="4351337"/>
          </a:xfrm>
        </p:spPr>
        <p:txBody>
          <a:bodyPr/>
          <a:lstStyle/>
          <a:p>
            <a:r>
              <a:rPr lang="en-US" dirty="0"/>
              <a:t>Pretest-posttest design with switching replication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482423" y="2752434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4499776" y="2481094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450206" y="2376781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911B2-D882-4354-88B0-6F664E985BB3}"/>
              </a:ext>
            </a:extLst>
          </p:cNvPr>
          <p:cNvCxnSpPr/>
          <p:nvPr/>
        </p:nvCxnSpPr>
        <p:spPr>
          <a:xfrm>
            <a:off x="2475799" y="3461426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C0D49C7F-714F-495C-A257-7FA3A6B83881}"/>
              </a:ext>
            </a:extLst>
          </p:cNvPr>
          <p:cNvSpPr/>
          <p:nvPr/>
        </p:nvSpPr>
        <p:spPr>
          <a:xfrm>
            <a:off x="7443582" y="3085773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43A4E55-678B-417D-A5A9-7596D2A85398}"/>
              </a:ext>
            </a:extLst>
          </p:cNvPr>
          <p:cNvSpPr/>
          <p:nvPr/>
        </p:nvSpPr>
        <p:spPr>
          <a:xfrm>
            <a:off x="5376989" y="2432885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2286CB9-C186-4155-B14F-A613A1EEAFC2}"/>
              </a:ext>
            </a:extLst>
          </p:cNvPr>
          <p:cNvSpPr/>
          <p:nvPr/>
        </p:nvSpPr>
        <p:spPr>
          <a:xfrm>
            <a:off x="5376988" y="3092176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876784E-4B73-4E29-81B8-5B6F9CCCDEF9}"/>
              </a:ext>
            </a:extLst>
          </p:cNvPr>
          <p:cNvSpPr/>
          <p:nvPr/>
        </p:nvSpPr>
        <p:spPr>
          <a:xfrm>
            <a:off x="3425495" y="2443933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98F90D86-73AE-4F42-B2C3-3E8E96039F0D}"/>
              </a:ext>
            </a:extLst>
          </p:cNvPr>
          <p:cNvSpPr/>
          <p:nvPr/>
        </p:nvSpPr>
        <p:spPr>
          <a:xfrm>
            <a:off x="3418871" y="3128088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AE06B9B0-536C-4E45-AD48-5BB98AECC8A3}"/>
              </a:ext>
            </a:extLst>
          </p:cNvPr>
          <p:cNvSpPr/>
          <p:nvPr/>
        </p:nvSpPr>
        <p:spPr>
          <a:xfrm>
            <a:off x="6440636" y="3140785"/>
            <a:ext cx="572112" cy="577556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9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Non-equivalent group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221" y="1820863"/>
            <a:ext cx="8595360" cy="4351337"/>
          </a:xfrm>
        </p:spPr>
        <p:txBody>
          <a:bodyPr/>
          <a:lstStyle/>
          <a:p>
            <a:r>
              <a:rPr lang="en-US" dirty="0"/>
              <a:t>Switching Replication with treatment removal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482423" y="2752434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4499776" y="2481094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450206" y="2376781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911B2-D882-4354-88B0-6F664E985BB3}"/>
              </a:ext>
            </a:extLst>
          </p:cNvPr>
          <p:cNvCxnSpPr/>
          <p:nvPr/>
        </p:nvCxnSpPr>
        <p:spPr>
          <a:xfrm>
            <a:off x="2475799" y="3461426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C0D49C7F-714F-495C-A257-7FA3A6B83881}"/>
              </a:ext>
            </a:extLst>
          </p:cNvPr>
          <p:cNvSpPr/>
          <p:nvPr/>
        </p:nvSpPr>
        <p:spPr>
          <a:xfrm>
            <a:off x="7443582" y="3085773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43A4E55-678B-417D-A5A9-7596D2A85398}"/>
              </a:ext>
            </a:extLst>
          </p:cNvPr>
          <p:cNvSpPr/>
          <p:nvPr/>
        </p:nvSpPr>
        <p:spPr>
          <a:xfrm>
            <a:off x="5376989" y="2432885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2286CB9-C186-4155-B14F-A613A1EEAFC2}"/>
              </a:ext>
            </a:extLst>
          </p:cNvPr>
          <p:cNvSpPr/>
          <p:nvPr/>
        </p:nvSpPr>
        <p:spPr>
          <a:xfrm>
            <a:off x="5376988" y="3092176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876784E-4B73-4E29-81B8-5B6F9CCCDEF9}"/>
              </a:ext>
            </a:extLst>
          </p:cNvPr>
          <p:cNvSpPr/>
          <p:nvPr/>
        </p:nvSpPr>
        <p:spPr>
          <a:xfrm>
            <a:off x="3425495" y="2443933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98F90D86-73AE-4F42-B2C3-3E8E96039F0D}"/>
              </a:ext>
            </a:extLst>
          </p:cNvPr>
          <p:cNvSpPr/>
          <p:nvPr/>
        </p:nvSpPr>
        <p:spPr>
          <a:xfrm>
            <a:off x="3418871" y="3128088"/>
            <a:ext cx="757925" cy="704137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AE06B9B0-536C-4E45-AD48-5BB98AECC8A3}"/>
              </a:ext>
            </a:extLst>
          </p:cNvPr>
          <p:cNvSpPr/>
          <p:nvPr/>
        </p:nvSpPr>
        <p:spPr>
          <a:xfrm>
            <a:off x="6440636" y="3140785"/>
            <a:ext cx="572112" cy="577556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B032AAF8-BDD6-42A9-B256-4D62F8DED6CB}"/>
              </a:ext>
            </a:extLst>
          </p:cNvPr>
          <p:cNvSpPr/>
          <p:nvPr/>
        </p:nvSpPr>
        <p:spPr>
          <a:xfrm>
            <a:off x="4472092" y="3188191"/>
            <a:ext cx="609600" cy="577556"/>
          </a:xfrm>
          <a:prstGeom prst="noSmok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D9CACFC5-683C-4B33-8E25-A9C0DFB984FB}"/>
              </a:ext>
            </a:extLst>
          </p:cNvPr>
          <p:cNvSpPr/>
          <p:nvPr/>
        </p:nvSpPr>
        <p:spPr>
          <a:xfrm>
            <a:off x="6439039" y="2443933"/>
            <a:ext cx="609600" cy="577556"/>
          </a:xfrm>
          <a:prstGeom prst="noSmoking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43A1F3-2EC1-47BE-8BB8-623F08868C9C}"/>
              </a:ext>
            </a:extLst>
          </p:cNvPr>
          <p:cNvCxnSpPr>
            <a:cxnSpLocks/>
          </p:cNvCxnSpPr>
          <p:nvPr/>
        </p:nvCxnSpPr>
        <p:spPr>
          <a:xfrm flipV="1">
            <a:off x="3723340" y="5100103"/>
            <a:ext cx="1156720" cy="8507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9EFB65-EF56-4223-8686-EE95B9566831}"/>
              </a:ext>
            </a:extLst>
          </p:cNvPr>
          <p:cNvCxnSpPr>
            <a:cxnSpLocks/>
          </p:cNvCxnSpPr>
          <p:nvPr/>
        </p:nvCxnSpPr>
        <p:spPr>
          <a:xfrm>
            <a:off x="3457463" y="4254893"/>
            <a:ext cx="0" cy="217985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0DAB81-63F4-4BA0-9260-9F88B4D8F91D}"/>
              </a:ext>
            </a:extLst>
          </p:cNvPr>
          <p:cNvCxnSpPr>
            <a:cxnSpLocks/>
          </p:cNvCxnSpPr>
          <p:nvPr/>
        </p:nvCxnSpPr>
        <p:spPr>
          <a:xfrm flipH="1">
            <a:off x="3448495" y="6366487"/>
            <a:ext cx="7306434" cy="44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4FAFC-8053-42BC-AABF-DF9D3708F643}"/>
              </a:ext>
            </a:extLst>
          </p:cNvPr>
          <p:cNvCxnSpPr>
            <a:cxnSpLocks/>
          </p:cNvCxnSpPr>
          <p:nvPr/>
        </p:nvCxnSpPr>
        <p:spPr>
          <a:xfrm>
            <a:off x="3804519" y="5734070"/>
            <a:ext cx="977968" cy="21678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A58DB9-6C74-4566-974D-5C6CED6085C2}"/>
              </a:ext>
            </a:extLst>
          </p:cNvPr>
          <p:cNvCxnSpPr>
            <a:cxnSpLocks/>
          </p:cNvCxnSpPr>
          <p:nvPr/>
        </p:nvCxnSpPr>
        <p:spPr>
          <a:xfrm flipV="1">
            <a:off x="4728341" y="5662250"/>
            <a:ext cx="1120160" cy="29089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7D2395-0441-4F59-B011-DAACF7A9393B}"/>
              </a:ext>
            </a:extLst>
          </p:cNvPr>
          <p:cNvCxnSpPr>
            <a:cxnSpLocks/>
          </p:cNvCxnSpPr>
          <p:nvPr/>
        </p:nvCxnSpPr>
        <p:spPr>
          <a:xfrm>
            <a:off x="5838721" y="5661634"/>
            <a:ext cx="725615" cy="3101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CD436-563B-44B5-9405-DD88B6F6D8B6}"/>
              </a:ext>
            </a:extLst>
          </p:cNvPr>
          <p:cNvCxnSpPr>
            <a:cxnSpLocks/>
          </p:cNvCxnSpPr>
          <p:nvPr/>
        </p:nvCxnSpPr>
        <p:spPr>
          <a:xfrm flipV="1">
            <a:off x="6541718" y="4850760"/>
            <a:ext cx="1257883" cy="11092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12978-A5A2-42FC-9E4C-05BB4C402DC1}"/>
              </a:ext>
            </a:extLst>
          </p:cNvPr>
          <p:cNvCxnSpPr>
            <a:cxnSpLocks/>
          </p:cNvCxnSpPr>
          <p:nvPr/>
        </p:nvCxnSpPr>
        <p:spPr>
          <a:xfrm flipV="1">
            <a:off x="7758539" y="4656473"/>
            <a:ext cx="935596" cy="21013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500A4-6F6B-4488-BDDC-CFD6761B0951}"/>
              </a:ext>
            </a:extLst>
          </p:cNvPr>
          <p:cNvCxnSpPr>
            <a:cxnSpLocks/>
          </p:cNvCxnSpPr>
          <p:nvPr/>
        </p:nvCxnSpPr>
        <p:spPr>
          <a:xfrm>
            <a:off x="8663239" y="4656473"/>
            <a:ext cx="700804" cy="1942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41EDAE-4202-48FC-BCF3-4B03ABF2AA9B}"/>
              </a:ext>
            </a:extLst>
          </p:cNvPr>
          <p:cNvCxnSpPr>
            <a:cxnSpLocks/>
          </p:cNvCxnSpPr>
          <p:nvPr/>
        </p:nvCxnSpPr>
        <p:spPr>
          <a:xfrm flipV="1">
            <a:off x="4830434" y="4930685"/>
            <a:ext cx="1101071" cy="1940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EFEEBA-6E67-4AC2-88FE-9EA2A3870DE4}"/>
              </a:ext>
            </a:extLst>
          </p:cNvPr>
          <p:cNvCxnSpPr>
            <a:cxnSpLocks/>
          </p:cNvCxnSpPr>
          <p:nvPr/>
        </p:nvCxnSpPr>
        <p:spPr>
          <a:xfrm flipV="1">
            <a:off x="5911677" y="4884222"/>
            <a:ext cx="914539" cy="469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A210FD-CB30-46DA-A2EC-A04E55881B3D}"/>
              </a:ext>
            </a:extLst>
          </p:cNvPr>
          <p:cNvCxnSpPr>
            <a:cxnSpLocks/>
          </p:cNvCxnSpPr>
          <p:nvPr/>
        </p:nvCxnSpPr>
        <p:spPr>
          <a:xfrm>
            <a:off x="6792124" y="4880255"/>
            <a:ext cx="938099" cy="9492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FAEC94-BECF-48AD-9083-6270C36CD74A}"/>
              </a:ext>
            </a:extLst>
          </p:cNvPr>
          <p:cNvCxnSpPr>
            <a:cxnSpLocks/>
          </p:cNvCxnSpPr>
          <p:nvPr/>
        </p:nvCxnSpPr>
        <p:spPr>
          <a:xfrm>
            <a:off x="7674857" y="5812586"/>
            <a:ext cx="1539142" cy="660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3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E6AE-18EE-480E-B497-921F873D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“Quasi”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429B-1C28-4206-92E8-356CA960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 = ‘resembling’</a:t>
            </a:r>
          </a:p>
          <a:p>
            <a:r>
              <a:rPr lang="en-US" dirty="0"/>
              <a:t>To be a true experiment, you need random assignment!!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6EFD-E12A-4B76-AB6F-4023F47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One-group posttest only design.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One-group pretest – posttest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consider threats to internal validity…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156419" y="2664963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F6890B5-EF50-4196-93AF-941ED68AEA66}"/>
              </a:ext>
            </a:extLst>
          </p:cNvPr>
          <p:cNvSpPr/>
          <p:nvPr/>
        </p:nvSpPr>
        <p:spPr>
          <a:xfrm>
            <a:off x="8019141" y="2312894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073110" y="2400911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23E1F-3ADF-461F-81B7-B46CC7A5F5EC}"/>
              </a:ext>
            </a:extLst>
          </p:cNvPr>
          <p:cNvSpPr txBox="1"/>
          <p:nvPr/>
        </p:nvSpPr>
        <p:spPr>
          <a:xfrm>
            <a:off x="7867752" y="2894785"/>
            <a:ext cx="119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41782C-4F20-46C0-A35A-FEF4CB02E9FB}"/>
              </a:ext>
            </a:extLst>
          </p:cNvPr>
          <p:cNvCxnSpPr/>
          <p:nvPr/>
        </p:nvCxnSpPr>
        <p:spPr>
          <a:xfrm>
            <a:off x="2147452" y="4220749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F92A42F5-CFDE-41D5-85F1-FEBB8CEA47B0}"/>
              </a:ext>
            </a:extLst>
          </p:cNvPr>
          <p:cNvSpPr/>
          <p:nvPr/>
        </p:nvSpPr>
        <p:spPr>
          <a:xfrm>
            <a:off x="8010174" y="386868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95E56C5-A1D9-4631-BC1F-7E923C17364F}"/>
              </a:ext>
            </a:extLst>
          </p:cNvPr>
          <p:cNvSpPr/>
          <p:nvPr/>
        </p:nvSpPr>
        <p:spPr>
          <a:xfrm>
            <a:off x="5064143" y="3956697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3FCAD2D4-0C46-4075-A423-BF6479FFE10B}"/>
              </a:ext>
            </a:extLst>
          </p:cNvPr>
          <p:cNvSpPr/>
          <p:nvPr/>
        </p:nvSpPr>
        <p:spPr>
          <a:xfrm>
            <a:off x="2147452" y="386868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E3E0C-960F-47AE-8A50-8E3CCACB6653}"/>
              </a:ext>
            </a:extLst>
          </p:cNvPr>
          <p:cNvSpPr txBox="1"/>
          <p:nvPr/>
        </p:nvSpPr>
        <p:spPr>
          <a:xfrm>
            <a:off x="7867752" y="4450570"/>
            <a:ext cx="119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4DCAC-AE30-4330-9D5F-6E0BA2F987BC}"/>
              </a:ext>
            </a:extLst>
          </p:cNvPr>
          <p:cNvSpPr txBox="1"/>
          <p:nvPr/>
        </p:nvSpPr>
        <p:spPr>
          <a:xfrm>
            <a:off x="1986395" y="4450570"/>
            <a:ext cx="119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3DB51-231F-4521-BC19-B137CE5B56DF}"/>
              </a:ext>
            </a:extLst>
          </p:cNvPr>
          <p:cNvSpPr txBox="1"/>
          <p:nvPr/>
        </p:nvSpPr>
        <p:spPr>
          <a:xfrm>
            <a:off x="4695061" y="2901303"/>
            <a:ext cx="15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FC887-6CEB-4929-8BD9-98DF965DC71D}"/>
              </a:ext>
            </a:extLst>
          </p:cNvPr>
          <p:cNvSpPr txBox="1"/>
          <p:nvPr/>
        </p:nvSpPr>
        <p:spPr>
          <a:xfrm>
            <a:off x="4643716" y="4473868"/>
            <a:ext cx="15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intervention</a:t>
            </a:r>
          </a:p>
        </p:txBody>
      </p:sp>
    </p:spTree>
    <p:extLst>
      <p:ext uri="{BB962C8B-B14F-4D97-AF65-F5344CB8AC3E}">
        <p14:creationId xmlns:p14="http://schemas.microsoft.com/office/powerpoint/2010/main" val="362196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C422-E381-4E67-B88D-09B753A4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Internal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194D-7529-4F45-997C-F596D26E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Events/things might happen in between pretest and posttest that causes changes in measurement</a:t>
            </a:r>
          </a:p>
          <a:p>
            <a:r>
              <a:rPr lang="en-US" dirty="0"/>
              <a:t>Maturation</a:t>
            </a:r>
          </a:p>
          <a:p>
            <a:pPr lvl="1"/>
            <a:r>
              <a:rPr lang="en-US" dirty="0"/>
              <a:t>Participants might change in between pretest and posttest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The act of measuring the DV during pretest affects responses at posttest</a:t>
            </a:r>
          </a:p>
          <a:p>
            <a:r>
              <a:rPr lang="en-US" dirty="0"/>
              <a:t>Instrument</a:t>
            </a:r>
          </a:p>
          <a:p>
            <a:pPr lvl="1"/>
            <a:r>
              <a:rPr lang="en-US" dirty="0"/>
              <a:t>Changes in the instrument, observers, scorers lead to changes in the outcome.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94BF-DDB8-443F-A17F-DDA2C725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C422-E381-4E67-B88D-09B753A4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Internal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194D-7529-4F45-997C-F596D26E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to the mean</a:t>
            </a:r>
          </a:p>
          <a:p>
            <a:pPr lvl="1"/>
            <a:r>
              <a:rPr lang="en-US" dirty="0"/>
              <a:t>Extreme initial scores tend to become less extreme (more towards the mean) over time.</a:t>
            </a:r>
          </a:p>
          <a:p>
            <a:r>
              <a:rPr lang="en-US" dirty="0"/>
              <a:t>Spontaneous remission</a:t>
            </a:r>
          </a:p>
          <a:p>
            <a:pPr lvl="1"/>
            <a:r>
              <a:rPr lang="en-US" dirty="0"/>
              <a:t>Tendency for problems (medical and psychological) to spontaneously  improve or resolve over time without any form of treatment.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94BF-DDB8-443F-A17F-DDA2C725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Interrupted time-series design.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156419" y="2664963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F6890B5-EF50-4196-93AF-941ED68AEA66}"/>
              </a:ext>
            </a:extLst>
          </p:cNvPr>
          <p:cNvSpPr/>
          <p:nvPr/>
        </p:nvSpPr>
        <p:spPr>
          <a:xfrm>
            <a:off x="8019141" y="2312894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073110" y="2400911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3DB51-231F-4521-BC19-B137CE5B56DF}"/>
              </a:ext>
            </a:extLst>
          </p:cNvPr>
          <p:cNvSpPr txBox="1"/>
          <p:nvPr/>
        </p:nvSpPr>
        <p:spPr>
          <a:xfrm>
            <a:off x="4695061" y="2901303"/>
            <a:ext cx="1534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to 6hr days instead of 8hr days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124202" y="228931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C6534B4-BC10-46B0-B23E-92A9A57D4781}"/>
              </a:ext>
            </a:extLst>
          </p:cNvPr>
          <p:cNvSpPr/>
          <p:nvPr/>
        </p:nvSpPr>
        <p:spPr>
          <a:xfrm>
            <a:off x="6108192" y="2289309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435668C5-D5E3-4ED9-89CF-C554C82DE1CF}"/>
              </a:ext>
            </a:extLst>
          </p:cNvPr>
          <p:cNvSpPr/>
          <p:nvPr/>
        </p:nvSpPr>
        <p:spPr>
          <a:xfrm>
            <a:off x="4005395" y="2289309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0D9E1AC-9610-4DB2-9340-9EF94EB9471C}"/>
              </a:ext>
            </a:extLst>
          </p:cNvPr>
          <p:cNvSpPr/>
          <p:nvPr/>
        </p:nvSpPr>
        <p:spPr>
          <a:xfrm>
            <a:off x="2145230" y="2312894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313F949-1045-4DB3-A7E0-2080280DC3DC}"/>
              </a:ext>
            </a:extLst>
          </p:cNvPr>
          <p:cNvSpPr/>
          <p:nvPr/>
        </p:nvSpPr>
        <p:spPr>
          <a:xfrm>
            <a:off x="3177742" y="232217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26398C-4D4E-4E8A-AA64-251279A6A40D}"/>
              </a:ext>
            </a:extLst>
          </p:cNvPr>
          <p:cNvCxnSpPr/>
          <p:nvPr/>
        </p:nvCxnSpPr>
        <p:spPr>
          <a:xfrm flipV="1">
            <a:off x="2308001" y="4884950"/>
            <a:ext cx="977968" cy="27872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B3EF43-D270-46DE-90E2-2C404BBCD070}"/>
              </a:ext>
            </a:extLst>
          </p:cNvPr>
          <p:cNvCxnSpPr>
            <a:cxnSpLocks/>
          </p:cNvCxnSpPr>
          <p:nvPr/>
        </p:nvCxnSpPr>
        <p:spPr>
          <a:xfrm>
            <a:off x="3242775" y="4884950"/>
            <a:ext cx="996713" cy="2450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E58CE9-85A9-48CC-AA01-09A73E97BA39}"/>
              </a:ext>
            </a:extLst>
          </p:cNvPr>
          <p:cNvCxnSpPr>
            <a:cxnSpLocks/>
          </p:cNvCxnSpPr>
          <p:nvPr/>
        </p:nvCxnSpPr>
        <p:spPr>
          <a:xfrm flipV="1">
            <a:off x="4196503" y="5024310"/>
            <a:ext cx="1011989" cy="1049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887244-66CE-4DFC-98D4-A1744F35169F}"/>
              </a:ext>
            </a:extLst>
          </p:cNvPr>
          <p:cNvCxnSpPr>
            <a:cxnSpLocks/>
          </p:cNvCxnSpPr>
          <p:nvPr/>
        </p:nvCxnSpPr>
        <p:spPr>
          <a:xfrm flipV="1">
            <a:off x="5174262" y="3902092"/>
            <a:ext cx="1250987" cy="11215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1F430F-9E4F-490A-8875-F3A6A61DA1CC}"/>
              </a:ext>
            </a:extLst>
          </p:cNvPr>
          <p:cNvCxnSpPr>
            <a:cxnSpLocks/>
          </p:cNvCxnSpPr>
          <p:nvPr/>
        </p:nvCxnSpPr>
        <p:spPr>
          <a:xfrm flipV="1">
            <a:off x="6411555" y="3677158"/>
            <a:ext cx="1130729" cy="23924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E07D27-D94C-411D-B9B6-ECD1607F094E}"/>
              </a:ext>
            </a:extLst>
          </p:cNvPr>
          <p:cNvCxnSpPr>
            <a:cxnSpLocks/>
          </p:cNvCxnSpPr>
          <p:nvPr/>
        </p:nvCxnSpPr>
        <p:spPr>
          <a:xfrm flipV="1">
            <a:off x="7508869" y="3598921"/>
            <a:ext cx="1180377" cy="8327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DCA4CF-EB29-4352-86C1-02CF386777BE}"/>
              </a:ext>
            </a:extLst>
          </p:cNvPr>
          <p:cNvCxnSpPr>
            <a:cxnSpLocks/>
          </p:cNvCxnSpPr>
          <p:nvPr/>
        </p:nvCxnSpPr>
        <p:spPr>
          <a:xfrm flipH="1" flipV="1">
            <a:off x="5352451" y="4019443"/>
            <a:ext cx="6715" cy="168191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363708-C119-4268-8A1B-F9219A89CB9B}"/>
              </a:ext>
            </a:extLst>
          </p:cNvPr>
          <p:cNvCxnSpPr>
            <a:cxnSpLocks/>
          </p:cNvCxnSpPr>
          <p:nvPr/>
        </p:nvCxnSpPr>
        <p:spPr>
          <a:xfrm>
            <a:off x="2042124" y="3467712"/>
            <a:ext cx="0" cy="217985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2B98CB-952A-4158-8588-3F1A4F6E9239}"/>
              </a:ext>
            </a:extLst>
          </p:cNvPr>
          <p:cNvCxnSpPr>
            <a:cxnSpLocks/>
          </p:cNvCxnSpPr>
          <p:nvPr/>
        </p:nvCxnSpPr>
        <p:spPr>
          <a:xfrm flipH="1">
            <a:off x="2033156" y="5579306"/>
            <a:ext cx="7306434" cy="44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051567-9584-42B0-8971-F30A44B7F358}"/>
              </a:ext>
            </a:extLst>
          </p:cNvPr>
          <p:cNvSpPr txBox="1"/>
          <p:nvPr/>
        </p:nvSpPr>
        <p:spPr>
          <a:xfrm>
            <a:off x="2796985" y="5725806"/>
            <a:ext cx="200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A2113F-2B22-48AD-A59C-E0FD20421DE4}"/>
              </a:ext>
            </a:extLst>
          </p:cNvPr>
          <p:cNvSpPr txBox="1"/>
          <p:nvPr/>
        </p:nvSpPr>
        <p:spPr>
          <a:xfrm rot="16200000">
            <a:off x="411318" y="4240849"/>
            <a:ext cx="244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380839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Interrupted time-series design.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156419" y="2664963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F6890B5-EF50-4196-93AF-941ED68AEA66}"/>
              </a:ext>
            </a:extLst>
          </p:cNvPr>
          <p:cNvSpPr/>
          <p:nvPr/>
        </p:nvSpPr>
        <p:spPr>
          <a:xfrm>
            <a:off x="8019141" y="2312894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073110" y="2400911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3DB51-231F-4521-BC19-B137CE5B56DF}"/>
              </a:ext>
            </a:extLst>
          </p:cNvPr>
          <p:cNvSpPr txBox="1"/>
          <p:nvPr/>
        </p:nvSpPr>
        <p:spPr>
          <a:xfrm>
            <a:off x="4695061" y="2901303"/>
            <a:ext cx="1534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to 6hr days instead of 8hr days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124202" y="228931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C6534B4-BC10-46B0-B23E-92A9A57D4781}"/>
              </a:ext>
            </a:extLst>
          </p:cNvPr>
          <p:cNvSpPr/>
          <p:nvPr/>
        </p:nvSpPr>
        <p:spPr>
          <a:xfrm>
            <a:off x="6108192" y="2289309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435668C5-D5E3-4ED9-89CF-C554C82DE1CF}"/>
              </a:ext>
            </a:extLst>
          </p:cNvPr>
          <p:cNvSpPr/>
          <p:nvPr/>
        </p:nvSpPr>
        <p:spPr>
          <a:xfrm>
            <a:off x="4005395" y="2289309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0D9E1AC-9610-4DB2-9340-9EF94EB9471C}"/>
              </a:ext>
            </a:extLst>
          </p:cNvPr>
          <p:cNvSpPr/>
          <p:nvPr/>
        </p:nvSpPr>
        <p:spPr>
          <a:xfrm>
            <a:off x="2145230" y="2312894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313F949-1045-4DB3-A7E0-2080280DC3DC}"/>
              </a:ext>
            </a:extLst>
          </p:cNvPr>
          <p:cNvSpPr/>
          <p:nvPr/>
        </p:nvSpPr>
        <p:spPr>
          <a:xfrm>
            <a:off x="3177742" y="232217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26398C-4D4E-4E8A-AA64-251279A6A40D}"/>
              </a:ext>
            </a:extLst>
          </p:cNvPr>
          <p:cNvCxnSpPr/>
          <p:nvPr/>
        </p:nvCxnSpPr>
        <p:spPr>
          <a:xfrm flipV="1">
            <a:off x="2308001" y="4884950"/>
            <a:ext cx="977968" cy="27872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B3EF43-D270-46DE-90E2-2C404BBCD070}"/>
              </a:ext>
            </a:extLst>
          </p:cNvPr>
          <p:cNvCxnSpPr>
            <a:cxnSpLocks/>
          </p:cNvCxnSpPr>
          <p:nvPr/>
        </p:nvCxnSpPr>
        <p:spPr>
          <a:xfrm>
            <a:off x="3242775" y="4884950"/>
            <a:ext cx="996713" cy="2450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E58CE9-85A9-48CC-AA01-09A73E97BA39}"/>
              </a:ext>
            </a:extLst>
          </p:cNvPr>
          <p:cNvCxnSpPr>
            <a:cxnSpLocks/>
          </p:cNvCxnSpPr>
          <p:nvPr/>
        </p:nvCxnSpPr>
        <p:spPr>
          <a:xfrm flipV="1">
            <a:off x="4196503" y="5024310"/>
            <a:ext cx="1011989" cy="1049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887244-66CE-4DFC-98D4-A1744F35169F}"/>
              </a:ext>
            </a:extLst>
          </p:cNvPr>
          <p:cNvCxnSpPr>
            <a:cxnSpLocks/>
          </p:cNvCxnSpPr>
          <p:nvPr/>
        </p:nvCxnSpPr>
        <p:spPr>
          <a:xfrm flipV="1">
            <a:off x="5174262" y="4101632"/>
            <a:ext cx="854910" cy="9219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1F430F-9E4F-490A-8875-F3A6A61DA1CC}"/>
              </a:ext>
            </a:extLst>
          </p:cNvPr>
          <p:cNvCxnSpPr>
            <a:cxnSpLocks/>
          </p:cNvCxnSpPr>
          <p:nvPr/>
        </p:nvCxnSpPr>
        <p:spPr>
          <a:xfrm>
            <a:off x="6011406" y="4122135"/>
            <a:ext cx="1414242" cy="95465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E07D27-D94C-411D-B9B6-ECD1607F094E}"/>
              </a:ext>
            </a:extLst>
          </p:cNvPr>
          <p:cNvCxnSpPr>
            <a:cxnSpLocks/>
          </p:cNvCxnSpPr>
          <p:nvPr/>
        </p:nvCxnSpPr>
        <p:spPr>
          <a:xfrm flipV="1">
            <a:off x="7387143" y="4645348"/>
            <a:ext cx="1360652" cy="42598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DCA4CF-EB29-4352-86C1-02CF386777BE}"/>
              </a:ext>
            </a:extLst>
          </p:cNvPr>
          <p:cNvCxnSpPr>
            <a:cxnSpLocks/>
          </p:cNvCxnSpPr>
          <p:nvPr/>
        </p:nvCxnSpPr>
        <p:spPr>
          <a:xfrm flipH="1" flipV="1">
            <a:off x="5352451" y="4019443"/>
            <a:ext cx="6715" cy="168191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363708-C119-4268-8A1B-F9219A89CB9B}"/>
              </a:ext>
            </a:extLst>
          </p:cNvPr>
          <p:cNvCxnSpPr>
            <a:cxnSpLocks/>
          </p:cNvCxnSpPr>
          <p:nvPr/>
        </p:nvCxnSpPr>
        <p:spPr>
          <a:xfrm>
            <a:off x="2042124" y="3467712"/>
            <a:ext cx="0" cy="217985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2B98CB-952A-4158-8588-3F1A4F6E9239}"/>
              </a:ext>
            </a:extLst>
          </p:cNvPr>
          <p:cNvCxnSpPr>
            <a:cxnSpLocks/>
          </p:cNvCxnSpPr>
          <p:nvPr/>
        </p:nvCxnSpPr>
        <p:spPr>
          <a:xfrm flipH="1">
            <a:off x="2033156" y="5579306"/>
            <a:ext cx="7306434" cy="44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051567-9584-42B0-8971-F30A44B7F358}"/>
              </a:ext>
            </a:extLst>
          </p:cNvPr>
          <p:cNvSpPr txBox="1"/>
          <p:nvPr/>
        </p:nvSpPr>
        <p:spPr>
          <a:xfrm>
            <a:off x="2796985" y="5725806"/>
            <a:ext cx="200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A2113F-2B22-48AD-A59C-E0FD20421DE4}"/>
              </a:ext>
            </a:extLst>
          </p:cNvPr>
          <p:cNvSpPr txBox="1"/>
          <p:nvPr/>
        </p:nvSpPr>
        <p:spPr>
          <a:xfrm rot="16200000">
            <a:off x="411318" y="4240849"/>
            <a:ext cx="244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328656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ABA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156419" y="2664963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073110" y="2400911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3DB51-231F-4521-BC19-B137CE5B56DF}"/>
              </a:ext>
            </a:extLst>
          </p:cNvPr>
          <p:cNvSpPr txBox="1"/>
          <p:nvPr/>
        </p:nvSpPr>
        <p:spPr>
          <a:xfrm>
            <a:off x="4695061" y="2901303"/>
            <a:ext cx="15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6559658" y="228931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313F949-1045-4DB3-A7E0-2080280DC3DC}"/>
              </a:ext>
            </a:extLst>
          </p:cNvPr>
          <p:cNvSpPr/>
          <p:nvPr/>
        </p:nvSpPr>
        <p:spPr>
          <a:xfrm>
            <a:off x="3177742" y="2322170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887244-66CE-4DFC-98D4-A1744F35169F}"/>
              </a:ext>
            </a:extLst>
          </p:cNvPr>
          <p:cNvCxnSpPr>
            <a:cxnSpLocks/>
          </p:cNvCxnSpPr>
          <p:nvPr/>
        </p:nvCxnSpPr>
        <p:spPr>
          <a:xfrm flipV="1">
            <a:off x="3354430" y="4227608"/>
            <a:ext cx="1831521" cy="9102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1F430F-9E4F-490A-8875-F3A6A61DA1CC}"/>
              </a:ext>
            </a:extLst>
          </p:cNvPr>
          <p:cNvCxnSpPr>
            <a:cxnSpLocks/>
          </p:cNvCxnSpPr>
          <p:nvPr/>
        </p:nvCxnSpPr>
        <p:spPr>
          <a:xfrm>
            <a:off x="5185951" y="4227608"/>
            <a:ext cx="2090130" cy="9102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363708-C119-4268-8A1B-F9219A89CB9B}"/>
              </a:ext>
            </a:extLst>
          </p:cNvPr>
          <p:cNvCxnSpPr>
            <a:cxnSpLocks/>
          </p:cNvCxnSpPr>
          <p:nvPr/>
        </p:nvCxnSpPr>
        <p:spPr>
          <a:xfrm>
            <a:off x="2042124" y="3467712"/>
            <a:ext cx="0" cy="217985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2B98CB-952A-4158-8588-3F1A4F6E9239}"/>
              </a:ext>
            </a:extLst>
          </p:cNvPr>
          <p:cNvCxnSpPr>
            <a:cxnSpLocks/>
          </p:cNvCxnSpPr>
          <p:nvPr/>
        </p:nvCxnSpPr>
        <p:spPr>
          <a:xfrm flipH="1">
            <a:off x="2033156" y="5579306"/>
            <a:ext cx="7306434" cy="44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221BDC-74C8-4139-89FA-6A93D76EA8A9}"/>
              </a:ext>
            </a:extLst>
          </p:cNvPr>
          <p:cNvSpPr txBox="1"/>
          <p:nvPr/>
        </p:nvSpPr>
        <p:spPr>
          <a:xfrm>
            <a:off x="3032106" y="2978467"/>
            <a:ext cx="153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Treatment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1CCCC-29F2-40C6-A5E4-36C714B69B56}"/>
              </a:ext>
            </a:extLst>
          </p:cNvPr>
          <p:cNvSpPr txBox="1"/>
          <p:nvPr/>
        </p:nvSpPr>
        <p:spPr>
          <a:xfrm>
            <a:off x="6550286" y="2961480"/>
            <a:ext cx="153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Treatment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3BD200-42F0-4634-8AF0-D4B7966BC118}"/>
              </a:ext>
            </a:extLst>
          </p:cNvPr>
          <p:cNvSpPr/>
          <p:nvPr/>
        </p:nvSpPr>
        <p:spPr>
          <a:xfrm>
            <a:off x="5109881" y="4139591"/>
            <a:ext cx="185809" cy="17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B79AEC-CB1F-4AF6-8C65-4B9995178CC8}"/>
              </a:ext>
            </a:extLst>
          </p:cNvPr>
          <p:cNvSpPr/>
          <p:nvPr/>
        </p:nvSpPr>
        <p:spPr>
          <a:xfrm>
            <a:off x="3297289" y="5011408"/>
            <a:ext cx="185809" cy="17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DE1C3C-F622-4718-A01A-86B17D675643}"/>
              </a:ext>
            </a:extLst>
          </p:cNvPr>
          <p:cNvSpPr/>
          <p:nvPr/>
        </p:nvSpPr>
        <p:spPr>
          <a:xfrm>
            <a:off x="7131774" y="5033631"/>
            <a:ext cx="185809" cy="17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CF3-07F5-4CAE-828C-5CFCB8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Non-equivalent group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21CD-1DD9-4AC1-AADF-F8FCF8C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221" y="1820863"/>
            <a:ext cx="8595360" cy="4351337"/>
          </a:xfrm>
        </p:spPr>
        <p:txBody>
          <a:bodyPr/>
          <a:lstStyle/>
          <a:p>
            <a:r>
              <a:rPr lang="en-US" dirty="0"/>
              <a:t>~ type of between-subjects design where participants have not been randomly assigned to conditions. </a:t>
            </a:r>
          </a:p>
          <a:p>
            <a:r>
              <a:rPr lang="en-US" dirty="0"/>
              <a:t>Posttest only nonequivalent groups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1260-0769-446E-A8F6-FA14901E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B7A6C-ACB9-43E1-A103-35EB88EDE307}"/>
              </a:ext>
            </a:extLst>
          </p:cNvPr>
          <p:cNvCxnSpPr/>
          <p:nvPr/>
        </p:nvCxnSpPr>
        <p:spPr>
          <a:xfrm>
            <a:off x="2482423" y="3523708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D027F1F0-2DF9-4FEE-9159-982D1E568411}"/>
              </a:ext>
            </a:extLst>
          </p:cNvPr>
          <p:cNvSpPr/>
          <p:nvPr/>
        </p:nvSpPr>
        <p:spPr>
          <a:xfrm>
            <a:off x="5399114" y="3259656"/>
            <a:ext cx="572112" cy="5775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0D93360-6CCA-458F-81D6-71933B13EFF6}"/>
              </a:ext>
            </a:extLst>
          </p:cNvPr>
          <p:cNvSpPr/>
          <p:nvPr/>
        </p:nvSpPr>
        <p:spPr>
          <a:xfrm>
            <a:off x="7450206" y="3148055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911B2-D882-4354-88B0-6F664E985BB3}"/>
              </a:ext>
            </a:extLst>
          </p:cNvPr>
          <p:cNvCxnSpPr/>
          <p:nvPr/>
        </p:nvCxnSpPr>
        <p:spPr>
          <a:xfrm>
            <a:off x="2475799" y="4232700"/>
            <a:ext cx="671375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C0D49C7F-714F-495C-A257-7FA3A6B83881}"/>
              </a:ext>
            </a:extLst>
          </p:cNvPr>
          <p:cNvSpPr/>
          <p:nvPr/>
        </p:nvSpPr>
        <p:spPr>
          <a:xfrm>
            <a:off x="7443582" y="3857047"/>
            <a:ext cx="757925" cy="7041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8D6621EF-2E07-47CE-BD4B-04C5186F4ABD}"/>
              </a:ext>
            </a:extLst>
          </p:cNvPr>
          <p:cNvSpPr/>
          <p:nvPr/>
        </p:nvSpPr>
        <p:spPr>
          <a:xfrm>
            <a:off x="5375082" y="3996531"/>
            <a:ext cx="609600" cy="5775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40A31-5B42-43A4-9DCD-02F301B96D46}"/>
              </a:ext>
            </a:extLst>
          </p:cNvPr>
          <p:cNvSpPr txBox="1"/>
          <p:nvPr/>
        </p:nvSpPr>
        <p:spPr>
          <a:xfrm>
            <a:off x="739906" y="3329823"/>
            <a:ext cx="17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Classroom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C47F7-2F5C-437D-BAC7-68620CD783F6}"/>
              </a:ext>
            </a:extLst>
          </p:cNvPr>
          <p:cNvSpPr txBox="1"/>
          <p:nvPr/>
        </p:nvSpPr>
        <p:spPr>
          <a:xfrm>
            <a:off x="803812" y="4024449"/>
            <a:ext cx="17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Classroom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6D97CE-D7CC-4187-B25A-AB36395C155C}"/>
              </a:ext>
            </a:extLst>
          </p:cNvPr>
          <p:cNvSpPr txBox="1"/>
          <p:nvPr/>
        </p:nvSpPr>
        <p:spPr>
          <a:xfrm>
            <a:off x="4964727" y="4703628"/>
            <a:ext cx="17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Strategy</a:t>
            </a:r>
          </a:p>
        </p:txBody>
      </p:sp>
    </p:spTree>
    <p:extLst>
      <p:ext uri="{BB962C8B-B14F-4D97-AF65-F5344CB8AC3E}">
        <p14:creationId xmlns:p14="http://schemas.microsoft.com/office/powerpoint/2010/main" val="35044603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275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 2</vt:lpstr>
      <vt:lpstr>View</vt:lpstr>
      <vt:lpstr>Quasi-Experimental Research</vt:lpstr>
      <vt:lpstr>“Quasi”</vt:lpstr>
      <vt:lpstr>Designs</vt:lpstr>
      <vt:lpstr>Threats to Internal Validity</vt:lpstr>
      <vt:lpstr>Threats to Internal Validity</vt:lpstr>
      <vt:lpstr>Designs</vt:lpstr>
      <vt:lpstr>Designs</vt:lpstr>
      <vt:lpstr>Designs</vt:lpstr>
      <vt:lpstr>Non-equivalent group designs</vt:lpstr>
      <vt:lpstr>Non-equivalent group designs</vt:lpstr>
      <vt:lpstr>Non-equivalent group designs</vt:lpstr>
      <vt:lpstr>Non-equivalent group designs</vt:lpstr>
      <vt:lpstr>Non-equivalent group designs</vt:lpstr>
      <vt:lpstr>Non-equivalent group designs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15</cp:revision>
  <dcterms:created xsi:type="dcterms:W3CDTF">2019-05-21T19:00:11Z</dcterms:created>
  <dcterms:modified xsi:type="dcterms:W3CDTF">2019-06-24T02:02:17Z</dcterms:modified>
</cp:coreProperties>
</file>