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74744F-3D40-4B83-944D-C9178E3937BC}" v="120" dt="2019-06-30T17:12:49.1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0" d="100"/>
          <a:sy n="40" d="100"/>
        </p:scale>
        <p:origin x="10" y="5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field, John" userId="04766af8-08bf-4f27-a8a4-706beaa96b52" providerId="ADAL" clId="{CB74744F-3D40-4B83-944D-C9178E3937BC}"/>
    <pc:docChg chg="custSel addSld delSld modSld sldOrd">
      <pc:chgData name="Scofield, John" userId="04766af8-08bf-4f27-a8a4-706beaa96b52" providerId="ADAL" clId="{CB74744F-3D40-4B83-944D-C9178E3937BC}" dt="2019-06-30T17:32:45.637" v="3767" actId="20577"/>
      <pc:docMkLst>
        <pc:docMk/>
      </pc:docMkLst>
      <pc:sldChg chg="modSp">
        <pc:chgData name="Scofield, John" userId="04766af8-08bf-4f27-a8a4-706beaa96b52" providerId="ADAL" clId="{CB74744F-3D40-4B83-944D-C9178E3937BC}" dt="2019-06-30T13:28:37.397" v="23" actId="20577"/>
        <pc:sldMkLst>
          <pc:docMk/>
          <pc:sldMk cId="4217716730" sldId="256"/>
        </pc:sldMkLst>
        <pc:spChg chg="mod">
          <ac:chgData name="Scofield, John" userId="04766af8-08bf-4f27-a8a4-706beaa96b52" providerId="ADAL" clId="{CB74744F-3D40-4B83-944D-C9178E3937BC}" dt="2019-06-30T13:28:37.397" v="23" actId="20577"/>
          <ac:spMkLst>
            <pc:docMk/>
            <pc:sldMk cId="4217716730" sldId="256"/>
            <ac:spMk id="2" creationId="{00000000-0000-0000-0000-000000000000}"/>
          </ac:spMkLst>
        </pc:spChg>
      </pc:sldChg>
      <pc:sldChg chg="addSp modSp add">
        <pc:chgData name="Scofield, John" userId="04766af8-08bf-4f27-a8a4-706beaa96b52" providerId="ADAL" clId="{CB74744F-3D40-4B83-944D-C9178E3937BC}" dt="2019-06-30T13:44:25.889" v="512" actId="20577"/>
        <pc:sldMkLst>
          <pc:docMk/>
          <pc:sldMk cId="2057835454" sldId="257"/>
        </pc:sldMkLst>
        <pc:spChg chg="mod">
          <ac:chgData name="Scofield, John" userId="04766af8-08bf-4f27-a8a4-706beaa96b52" providerId="ADAL" clId="{CB74744F-3D40-4B83-944D-C9178E3937BC}" dt="2019-06-30T13:43:57.419" v="453" actId="1076"/>
          <ac:spMkLst>
            <pc:docMk/>
            <pc:sldMk cId="2057835454" sldId="257"/>
            <ac:spMk id="2" creationId="{1931F210-0911-4777-BF6C-BFA4CEF3EBBC}"/>
          </ac:spMkLst>
        </pc:spChg>
        <pc:spChg chg="mod">
          <ac:chgData name="Scofield, John" userId="04766af8-08bf-4f27-a8a4-706beaa96b52" providerId="ADAL" clId="{CB74744F-3D40-4B83-944D-C9178E3937BC}" dt="2019-06-30T13:44:25.889" v="512" actId="20577"/>
          <ac:spMkLst>
            <pc:docMk/>
            <pc:sldMk cId="2057835454" sldId="257"/>
            <ac:spMk id="3" creationId="{5C635C91-7B94-41D2-B32E-2209321981C0}"/>
          </ac:spMkLst>
        </pc:spChg>
        <pc:spChg chg="mod">
          <ac:chgData name="Scofield, John" userId="04766af8-08bf-4f27-a8a4-706beaa96b52" providerId="ADAL" clId="{CB74744F-3D40-4B83-944D-C9178E3937BC}" dt="2019-06-30T13:30:26.050" v="25" actId="27636"/>
          <ac:spMkLst>
            <pc:docMk/>
            <pc:sldMk cId="2057835454" sldId="257"/>
            <ac:spMk id="4" creationId="{81BA7D29-0F7F-459E-A778-44EC09301D7A}"/>
          </ac:spMkLst>
        </pc:spChg>
        <pc:picChg chg="add mod">
          <ac:chgData name="Scofield, John" userId="04766af8-08bf-4f27-a8a4-706beaa96b52" providerId="ADAL" clId="{CB74744F-3D40-4B83-944D-C9178E3937BC}" dt="2019-06-30T13:44:03.933" v="455" actId="14100"/>
          <ac:picMkLst>
            <pc:docMk/>
            <pc:sldMk cId="2057835454" sldId="257"/>
            <ac:picMk id="6" creationId="{F51A44D6-C4DD-4ADC-8233-AD6D2CE80FEA}"/>
          </ac:picMkLst>
        </pc:picChg>
      </pc:sldChg>
      <pc:sldChg chg="del">
        <pc:chgData name="Scofield, John" userId="04766af8-08bf-4f27-a8a4-706beaa96b52" providerId="ADAL" clId="{CB74744F-3D40-4B83-944D-C9178E3937BC}" dt="2019-06-30T13:28:29.134" v="0" actId="2696"/>
        <pc:sldMkLst>
          <pc:docMk/>
          <pc:sldMk cId="2494879417" sldId="257"/>
        </pc:sldMkLst>
      </pc:sldChg>
      <pc:sldChg chg="del">
        <pc:chgData name="Scofield, John" userId="04766af8-08bf-4f27-a8a4-706beaa96b52" providerId="ADAL" clId="{CB74744F-3D40-4B83-944D-C9178E3937BC}" dt="2019-06-30T13:28:29.185" v="1" actId="2696"/>
        <pc:sldMkLst>
          <pc:docMk/>
          <pc:sldMk cId="345452317" sldId="258"/>
        </pc:sldMkLst>
      </pc:sldChg>
      <pc:sldChg chg="modSp add">
        <pc:chgData name="Scofield, John" userId="04766af8-08bf-4f27-a8a4-706beaa96b52" providerId="ADAL" clId="{CB74744F-3D40-4B83-944D-C9178E3937BC}" dt="2019-06-30T13:47:10.270" v="768" actId="20577"/>
        <pc:sldMkLst>
          <pc:docMk/>
          <pc:sldMk cId="3346861583" sldId="258"/>
        </pc:sldMkLst>
        <pc:spChg chg="mod">
          <ac:chgData name="Scofield, John" userId="04766af8-08bf-4f27-a8a4-706beaa96b52" providerId="ADAL" clId="{CB74744F-3D40-4B83-944D-C9178E3937BC}" dt="2019-06-30T13:44:55.094" v="537" actId="20577"/>
          <ac:spMkLst>
            <pc:docMk/>
            <pc:sldMk cId="3346861583" sldId="258"/>
            <ac:spMk id="2" creationId="{FE0F6062-FA50-4A87-9177-697BF65F6CE6}"/>
          </ac:spMkLst>
        </pc:spChg>
        <pc:spChg chg="mod">
          <ac:chgData name="Scofield, John" userId="04766af8-08bf-4f27-a8a4-706beaa96b52" providerId="ADAL" clId="{CB74744F-3D40-4B83-944D-C9178E3937BC}" dt="2019-06-30T13:47:10.270" v="768" actId="20577"/>
          <ac:spMkLst>
            <pc:docMk/>
            <pc:sldMk cId="3346861583" sldId="258"/>
            <ac:spMk id="3" creationId="{41B2F62B-5F07-494F-B4D9-1C843EB16F77}"/>
          </ac:spMkLst>
        </pc:spChg>
        <pc:spChg chg="mod">
          <ac:chgData name="Scofield, John" userId="04766af8-08bf-4f27-a8a4-706beaa96b52" providerId="ADAL" clId="{CB74744F-3D40-4B83-944D-C9178E3937BC}" dt="2019-06-30T13:34:38.373" v="445" actId="27636"/>
          <ac:spMkLst>
            <pc:docMk/>
            <pc:sldMk cId="3346861583" sldId="258"/>
            <ac:spMk id="4" creationId="{01C82A13-1902-42D7-AB4D-91B19878BB16}"/>
          </ac:spMkLst>
        </pc:spChg>
      </pc:sldChg>
      <pc:sldChg chg="addSp delSp modSp add">
        <pc:chgData name="Scofield, John" userId="04766af8-08bf-4f27-a8a4-706beaa96b52" providerId="ADAL" clId="{CB74744F-3D40-4B83-944D-C9178E3937BC}" dt="2019-06-30T14:12:59.288" v="1571" actId="14100"/>
        <pc:sldMkLst>
          <pc:docMk/>
          <pc:sldMk cId="572098514" sldId="259"/>
        </pc:sldMkLst>
        <pc:spChg chg="mod">
          <ac:chgData name="Scofield, John" userId="04766af8-08bf-4f27-a8a4-706beaa96b52" providerId="ADAL" clId="{CB74744F-3D40-4B83-944D-C9178E3937BC}" dt="2019-06-30T13:55:42.022" v="794" actId="1076"/>
          <ac:spMkLst>
            <pc:docMk/>
            <pc:sldMk cId="572098514" sldId="259"/>
            <ac:spMk id="2" creationId="{5EE277A5-AB9A-4F9D-9CCB-ACEE3C2C91D9}"/>
          </ac:spMkLst>
        </pc:spChg>
        <pc:spChg chg="del mod">
          <ac:chgData name="Scofield, John" userId="04766af8-08bf-4f27-a8a4-706beaa96b52" providerId="ADAL" clId="{CB74744F-3D40-4B83-944D-C9178E3937BC}" dt="2019-06-30T13:55:27.238" v="788" actId="931"/>
          <ac:spMkLst>
            <pc:docMk/>
            <pc:sldMk cId="572098514" sldId="259"/>
            <ac:spMk id="3" creationId="{34F4DD47-E552-4F9A-8A84-DCDA9F415F72}"/>
          </ac:spMkLst>
        </pc:spChg>
        <pc:spChg chg="mod">
          <ac:chgData name="Scofield, John" userId="04766af8-08bf-4f27-a8a4-706beaa96b52" providerId="ADAL" clId="{CB74744F-3D40-4B83-944D-C9178E3937BC}" dt="2019-06-30T13:47:38.811" v="770" actId="27636"/>
          <ac:spMkLst>
            <pc:docMk/>
            <pc:sldMk cId="572098514" sldId="259"/>
            <ac:spMk id="4" creationId="{5417412D-5A8C-47DA-9B0B-12BE354A4666}"/>
          </ac:spMkLst>
        </pc:spChg>
        <pc:spChg chg="add del mod">
          <ac:chgData name="Scofield, John" userId="04766af8-08bf-4f27-a8a4-706beaa96b52" providerId="ADAL" clId="{CB74744F-3D40-4B83-944D-C9178E3937BC}" dt="2019-06-30T14:12:52.668" v="1567" actId="931"/>
          <ac:spMkLst>
            <pc:docMk/>
            <pc:sldMk cId="572098514" sldId="259"/>
            <ac:spMk id="8" creationId="{9D1B20B4-1F33-415A-9CCD-D75B0817C0A3}"/>
          </ac:spMkLst>
        </pc:spChg>
        <pc:picChg chg="add del mod">
          <ac:chgData name="Scofield, John" userId="04766af8-08bf-4f27-a8a4-706beaa96b52" providerId="ADAL" clId="{CB74744F-3D40-4B83-944D-C9178E3937BC}" dt="2019-06-30T14:12:44.870" v="1566" actId="478"/>
          <ac:picMkLst>
            <pc:docMk/>
            <pc:sldMk cId="572098514" sldId="259"/>
            <ac:picMk id="6" creationId="{5423C92C-15F0-453E-AAFA-E26DB24291C8}"/>
          </ac:picMkLst>
        </pc:picChg>
        <pc:picChg chg="add mod">
          <ac:chgData name="Scofield, John" userId="04766af8-08bf-4f27-a8a4-706beaa96b52" providerId="ADAL" clId="{CB74744F-3D40-4B83-944D-C9178E3937BC}" dt="2019-06-30T14:12:59.288" v="1571" actId="14100"/>
          <ac:picMkLst>
            <pc:docMk/>
            <pc:sldMk cId="572098514" sldId="259"/>
            <ac:picMk id="10" creationId="{8F6012B7-5D2D-4E32-A82C-819CFDE35697}"/>
          </ac:picMkLst>
        </pc:picChg>
      </pc:sldChg>
      <pc:sldChg chg="del">
        <pc:chgData name="Scofield, John" userId="04766af8-08bf-4f27-a8a4-706beaa96b52" providerId="ADAL" clId="{CB74744F-3D40-4B83-944D-C9178E3937BC}" dt="2019-06-30T13:28:29.230" v="2" actId="2696"/>
        <pc:sldMkLst>
          <pc:docMk/>
          <pc:sldMk cId="1635219790" sldId="259"/>
        </pc:sldMkLst>
      </pc:sldChg>
      <pc:sldChg chg="modSp add">
        <pc:chgData name="Scofield, John" userId="04766af8-08bf-4f27-a8a4-706beaa96b52" providerId="ADAL" clId="{CB74744F-3D40-4B83-944D-C9178E3937BC}" dt="2019-06-30T13:59:14.905" v="1049" actId="20577"/>
        <pc:sldMkLst>
          <pc:docMk/>
          <pc:sldMk cId="1999154927" sldId="260"/>
        </pc:sldMkLst>
        <pc:spChg chg="mod">
          <ac:chgData name="Scofield, John" userId="04766af8-08bf-4f27-a8a4-706beaa96b52" providerId="ADAL" clId="{CB74744F-3D40-4B83-944D-C9178E3937BC}" dt="2019-06-30T13:57:41.938" v="810" actId="20577"/>
          <ac:spMkLst>
            <pc:docMk/>
            <pc:sldMk cId="1999154927" sldId="260"/>
            <ac:spMk id="2" creationId="{C5D930A4-578F-4BFD-85CE-BCD46A510B61}"/>
          </ac:spMkLst>
        </pc:spChg>
        <pc:spChg chg="mod">
          <ac:chgData name="Scofield, John" userId="04766af8-08bf-4f27-a8a4-706beaa96b52" providerId="ADAL" clId="{CB74744F-3D40-4B83-944D-C9178E3937BC}" dt="2019-06-30T13:59:14.905" v="1049" actId="20577"/>
          <ac:spMkLst>
            <pc:docMk/>
            <pc:sldMk cId="1999154927" sldId="260"/>
            <ac:spMk id="3" creationId="{8C4705F8-828F-4BD4-80D3-EC39F5BF8AD8}"/>
          </ac:spMkLst>
        </pc:spChg>
        <pc:spChg chg="mod">
          <ac:chgData name="Scofield, John" userId="04766af8-08bf-4f27-a8a4-706beaa96b52" providerId="ADAL" clId="{CB74744F-3D40-4B83-944D-C9178E3937BC}" dt="2019-06-30T13:57:38.238" v="799" actId="27636"/>
          <ac:spMkLst>
            <pc:docMk/>
            <pc:sldMk cId="1999154927" sldId="260"/>
            <ac:spMk id="4" creationId="{1E4CA154-CDB1-4EA0-9146-7A7C7F7B41E3}"/>
          </ac:spMkLst>
        </pc:spChg>
      </pc:sldChg>
      <pc:sldChg chg="del">
        <pc:chgData name="Scofield, John" userId="04766af8-08bf-4f27-a8a4-706beaa96b52" providerId="ADAL" clId="{CB74744F-3D40-4B83-944D-C9178E3937BC}" dt="2019-06-30T13:28:29.289" v="3" actId="2696"/>
        <pc:sldMkLst>
          <pc:docMk/>
          <pc:sldMk cId="3058946594" sldId="260"/>
        </pc:sldMkLst>
      </pc:sldChg>
      <pc:sldChg chg="modSp add">
        <pc:chgData name="Scofield, John" userId="04766af8-08bf-4f27-a8a4-706beaa96b52" providerId="ADAL" clId="{CB74744F-3D40-4B83-944D-C9178E3937BC}" dt="2019-06-30T17:05:52.748" v="3324" actId="20577"/>
        <pc:sldMkLst>
          <pc:docMk/>
          <pc:sldMk cId="2675573338" sldId="261"/>
        </pc:sldMkLst>
        <pc:spChg chg="mod">
          <ac:chgData name="Scofield, John" userId="04766af8-08bf-4f27-a8a4-706beaa96b52" providerId="ADAL" clId="{CB74744F-3D40-4B83-944D-C9178E3937BC}" dt="2019-06-30T13:59:39.615" v="1062" actId="20577"/>
          <ac:spMkLst>
            <pc:docMk/>
            <pc:sldMk cId="2675573338" sldId="261"/>
            <ac:spMk id="2" creationId="{708B874A-022A-46CB-9117-FFBB14542F6A}"/>
          </ac:spMkLst>
        </pc:spChg>
        <pc:spChg chg="mod">
          <ac:chgData name="Scofield, John" userId="04766af8-08bf-4f27-a8a4-706beaa96b52" providerId="ADAL" clId="{CB74744F-3D40-4B83-944D-C9178E3937BC}" dt="2019-06-30T17:05:52.748" v="3324" actId="20577"/>
          <ac:spMkLst>
            <pc:docMk/>
            <pc:sldMk cId="2675573338" sldId="261"/>
            <ac:spMk id="3" creationId="{C71E6E8A-0C29-4AFC-AAC5-F4125C37D971}"/>
          </ac:spMkLst>
        </pc:spChg>
        <pc:spChg chg="mod">
          <ac:chgData name="Scofield, John" userId="04766af8-08bf-4f27-a8a4-706beaa96b52" providerId="ADAL" clId="{CB74744F-3D40-4B83-944D-C9178E3937BC}" dt="2019-06-30T13:59:33.692" v="1051" actId="27636"/>
          <ac:spMkLst>
            <pc:docMk/>
            <pc:sldMk cId="2675573338" sldId="261"/>
            <ac:spMk id="4" creationId="{249DB752-E835-4364-B2A1-1226FC746EC2}"/>
          </ac:spMkLst>
        </pc:spChg>
      </pc:sldChg>
      <pc:sldChg chg="del">
        <pc:chgData name="Scofield, John" userId="04766af8-08bf-4f27-a8a4-706beaa96b52" providerId="ADAL" clId="{CB74744F-3D40-4B83-944D-C9178E3937BC}" dt="2019-06-30T13:28:29.316" v="4" actId="2696"/>
        <pc:sldMkLst>
          <pc:docMk/>
          <pc:sldMk cId="3797960604" sldId="261"/>
        </pc:sldMkLst>
      </pc:sldChg>
      <pc:sldChg chg="del">
        <pc:chgData name="Scofield, John" userId="04766af8-08bf-4f27-a8a4-706beaa96b52" providerId="ADAL" clId="{CB74744F-3D40-4B83-944D-C9178E3937BC}" dt="2019-06-30T13:28:29.345" v="5" actId="2696"/>
        <pc:sldMkLst>
          <pc:docMk/>
          <pc:sldMk cId="1164474401" sldId="262"/>
        </pc:sldMkLst>
      </pc:sldChg>
      <pc:sldChg chg="modSp add">
        <pc:chgData name="Scofield, John" userId="04766af8-08bf-4f27-a8a4-706beaa96b52" providerId="ADAL" clId="{CB74744F-3D40-4B83-944D-C9178E3937BC}" dt="2019-06-30T17:16:39.876" v="3766" actId="20577"/>
        <pc:sldMkLst>
          <pc:docMk/>
          <pc:sldMk cId="2443089379" sldId="262"/>
        </pc:sldMkLst>
        <pc:spChg chg="mod">
          <ac:chgData name="Scofield, John" userId="04766af8-08bf-4f27-a8a4-706beaa96b52" providerId="ADAL" clId="{CB74744F-3D40-4B83-944D-C9178E3937BC}" dt="2019-06-30T14:03:45.907" v="1374" actId="20577"/>
          <ac:spMkLst>
            <pc:docMk/>
            <pc:sldMk cId="2443089379" sldId="262"/>
            <ac:spMk id="2" creationId="{E4806BB7-A650-48C8-B5F5-2059A9C3AA71}"/>
          </ac:spMkLst>
        </pc:spChg>
        <pc:spChg chg="mod">
          <ac:chgData name="Scofield, John" userId="04766af8-08bf-4f27-a8a4-706beaa96b52" providerId="ADAL" clId="{CB74744F-3D40-4B83-944D-C9178E3937BC}" dt="2019-06-30T17:16:39.876" v="3766" actId="20577"/>
          <ac:spMkLst>
            <pc:docMk/>
            <pc:sldMk cId="2443089379" sldId="262"/>
            <ac:spMk id="3" creationId="{897F2A96-0AE4-4279-A687-548DD668C2E5}"/>
          </ac:spMkLst>
        </pc:spChg>
        <pc:spChg chg="mod">
          <ac:chgData name="Scofield, John" userId="04766af8-08bf-4f27-a8a4-706beaa96b52" providerId="ADAL" clId="{CB74744F-3D40-4B83-944D-C9178E3937BC}" dt="2019-06-30T14:03:40.715" v="1353" actId="27636"/>
          <ac:spMkLst>
            <pc:docMk/>
            <pc:sldMk cId="2443089379" sldId="262"/>
            <ac:spMk id="4" creationId="{872C1C84-59BA-474C-AE25-A7CD846AFD3C}"/>
          </ac:spMkLst>
        </pc:spChg>
      </pc:sldChg>
      <pc:sldChg chg="del">
        <pc:chgData name="Scofield, John" userId="04766af8-08bf-4f27-a8a4-706beaa96b52" providerId="ADAL" clId="{CB74744F-3D40-4B83-944D-C9178E3937BC}" dt="2019-06-30T13:28:29.386" v="6" actId="2696"/>
        <pc:sldMkLst>
          <pc:docMk/>
          <pc:sldMk cId="2591717408" sldId="263"/>
        </pc:sldMkLst>
      </pc:sldChg>
      <pc:sldChg chg="addSp delSp modSp add">
        <pc:chgData name="Scofield, John" userId="04766af8-08bf-4f27-a8a4-706beaa96b52" providerId="ADAL" clId="{CB74744F-3D40-4B83-944D-C9178E3937BC}" dt="2019-06-30T14:24:47.249" v="1609" actId="1076"/>
        <pc:sldMkLst>
          <pc:docMk/>
          <pc:sldMk cId="4288338545" sldId="263"/>
        </pc:sldMkLst>
        <pc:spChg chg="del">
          <ac:chgData name="Scofield, John" userId="04766af8-08bf-4f27-a8a4-706beaa96b52" providerId="ADAL" clId="{CB74744F-3D40-4B83-944D-C9178E3937BC}" dt="2019-06-30T14:14:13.004" v="1572" actId="931"/>
          <ac:spMkLst>
            <pc:docMk/>
            <pc:sldMk cId="4288338545" sldId="263"/>
            <ac:spMk id="3" creationId="{ADBC9FBE-7FC7-42FF-83DD-B2DF15F0AF6E}"/>
          </ac:spMkLst>
        </pc:spChg>
        <pc:spChg chg="mod">
          <ac:chgData name="Scofield, John" userId="04766af8-08bf-4f27-a8a4-706beaa96b52" providerId="ADAL" clId="{CB74744F-3D40-4B83-944D-C9178E3937BC}" dt="2019-06-30T14:06:32.292" v="1565" actId="27636"/>
          <ac:spMkLst>
            <pc:docMk/>
            <pc:sldMk cId="4288338545" sldId="263"/>
            <ac:spMk id="4" creationId="{6D524E0B-5C30-49B4-9EA9-9C22385309D0}"/>
          </ac:spMkLst>
        </pc:spChg>
        <pc:spChg chg="add del mod">
          <ac:chgData name="Scofield, John" userId="04766af8-08bf-4f27-a8a4-706beaa96b52" providerId="ADAL" clId="{CB74744F-3D40-4B83-944D-C9178E3937BC}" dt="2019-06-30T14:21:40.460" v="1581" actId="931"/>
          <ac:spMkLst>
            <pc:docMk/>
            <pc:sldMk cId="4288338545" sldId="263"/>
            <ac:spMk id="8" creationId="{7F530CF9-E749-4A56-B55B-A34486825DB8}"/>
          </ac:spMkLst>
        </pc:spChg>
        <pc:spChg chg="add del mod">
          <ac:chgData name="Scofield, John" userId="04766af8-08bf-4f27-a8a4-706beaa96b52" providerId="ADAL" clId="{CB74744F-3D40-4B83-944D-C9178E3937BC}" dt="2019-06-30T14:23:27.336" v="1593" actId="931"/>
          <ac:spMkLst>
            <pc:docMk/>
            <pc:sldMk cId="4288338545" sldId="263"/>
            <ac:spMk id="16" creationId="{AF042B5D-A0AB-44C3-922C-D4155C64D2AB}"/>
          </ac:spMkLst>
        </pc:spChg>
        <pc:spChg chg="add del mod">
          <ac:chgData name="Scofield, John" userId="04766af8-08bf-4f27-a8a4-706beaa96b52" providerId="ADAL" clId="{CB74744F-3D40-4B83-944D-C9178E3937BC}" dt="2019-06-30T14:23:49.864" v="1597" actId="931"/>
          <ac:spMkLst>
            <pc:docMk/>
            <pc:sldMk cId="4288338545" sldId="263"/>
            <ac:spMk id="20" creationId="{3C193356-41BD-4A49-9EAA-264779BBA207}"/>
          </ac:spMkLst>
        </pc:spChg>
        <pc:picChg chg="add del mod">
          <ac:chgData name="Scofield, John" userId="04766af8-08bf-4f27-a8a4-706beaa96b52" providerId="ADAL" clId="{CB74744F-3D40-4B83-944D-C9178E3937BC}" dt="2019-06-30T14:16:54.686" v="1580" actId="478"/>
          <ac:picMkLst>
            <pc:docMk/>
            <pc:sldMk cId="4288338545" sldId="263"/>
            <ac:picMk id="6" creationId="{DF7FB461-2B2A-4EC7-B7BA-48228759D544}"/>
          </ac:picMkLst>
        </pc:picChg>
        <pc:picChg chg="add del mod">
          <ac:chgData name="Scofield, John" userId="04766af8-08bf-4f27-a8a4-706beaa96b52" providerId="ADAL" clId="{CB74744F-3D40-4B83-944D-C9178E3937BC}" dt="2019-06-30T14:23:19.803" v="1592" actId="478"/>
          <ac:picMkLst>
            <pc:docMk/>
            <pc:sldMk cId="4288338545" sldId="263"/>
            <ac:picMk id="10" creationId="{E58EA1C6-B74F-4464-8081-5CCD04E3FA1A}"/>
          </ac:picMkLst>
        </pc:picChg>
        <pc:picChg chg="add del mod">
          <ac:chgData name="Scofield, John" userId="04766af8-08bf-4f27-a8a4-706beaa96b52" providerId="ADAL" clId="{CB74744F-3D40-4B83-944D-C9178E3937BC}" dt="2019-06-30T14:23:31.582" v="1596" actId="478"/>
          <ac:picMkLst>
            <pc:docMk/>
            <pc:sldMk cId="4288338545" sldId="263"/>
            <ac:picMk id="18" creationId="{45831ABC-B18B-4D8D-8A89-81BEA633B5C8}"/>
          </ac:picMkLst>
        </pc:picChg>
        <pc:picChg chg="add mod">
          <ac:chgData name="Scofield, John" userId="04766af8-08bf-4f27-a8a4-706beaa96b52" providerId="ADAL" clId="{CB74744F-3D40-4B83-944D-C9178E3937BC}" dt="2019-06-30T14:24:00.907" v="1604" actId="1076"/>
          <ac:picMkLst>
            <pc:docMk/>
            <pc:sldMk cId="4288338545" sldId="263"/>
            <ac:picMk id="22" creationId="{B342C7DD-73C0-4C95-AD66-68C2B15EF2A1}"/>
          </ac:picMkLst>
        </pc:picChg>
        <pc:cxnChg chg="add del mod">
          <ac:chgData name="Scofield, John" userId="04766af8-08bf-4f27-a8a4-706beaa96b52" providerId="ADAL" clId="{CB74744F-3D40-4B83-944D-C9178E3937BC}" dt="2019-06-30T14:23:53.561" v="1601" actId="478"/>
          <ac:cxnSpMkLst>
            <pc:docMk/>
            <pc:sldMk cId="4288338545" sldId="263"/>
            <ac:cxnSpMk id="12" creationId="{4E02CF52-A728-41AE-B782-6B7869C534E4}"/>
          </ac:cxnSpMkLst>
        </pc:cxnChg>
        <pc:cxnChg chg="add del mod">
          <ac:chgData name="Scofield, John" userId="04766af8-08bf-4f27-a8a4-706beaa96b52" providerId="ADAL" clId="{CB74744F-3D40-4B83-944D-C9178E3937BC}" dt="2019-06-30T14:23:18.351" v="1591" actId="11529"/>
          <ac:cxnSpMkLst>
            <pc:docMk/>
            <pc:sldMk cId="4288338545" sldId="263"/>
            <ac:cxnSpMk id="14" creationId="{80744034-E5DC-412B-A17D-574839552006}"/>
          </ac:cxnSpMkLst>
        </pc:cxnChg>
        <pc:cxnChg chg="add mod">
          <ac:chgData name="Scofield, John" userId="04766af8-08bf-4f27-a8a4-706beaa96b52" providerId="ADAL" clId="{CB74744F-3D40-4B83-944D-C9178E3937BC}" dt="2019-06-30T14:24:35.355" v="1607" actId="208"/>
          <ac:cxnSpMkLst>
            <pc:docMk/>
            <pc:sldMk cId="4288338545" sldId="263"/>
            <ac:cxnSpMk id="24" creationId="{83BFA57D-99DD-451B-80AD-65AC7D40A26F}"/>
          </ac:cxnSpMkLst>
        </pc:cxnChg>
        <pc:cxnChg chg="add mod">
          <ac:chgData name="Scofield, John" userId="04766af8-08bf-4f27-a8a4-706beaa96b52" providerId="ADAL" clId="{CB74744F-3D40-4B83-944D-C9178E3937BC}" dt="2019-06-30T14:24:47.249" v="1609" actId="1076"/>
          <ac:cxnSpMkLst>
            <pc:docMk/>
            <pc:sldMk cId="4288338545" sldId="263"/>
            <ac:cxnSpMk id="25" creationId="{9DDC44B6-B51C-4189-86A2-51FD002270CB}"/>
          </ac:cxnSpMkLst>
        </pc:cxnChg>
      </pc:sldChg>
      <pc:sldChg chg="addSp modSp add">
        <pc:chgData name="Scofield, John" userId="04766af8-08bf-4f27-a8a4-706beaa96b52" providerId="ADAL" clId="{CB74744F-3D40-4B83-944D-C9178E3937BC}" dt="2019-06-30T14:29:22.556" v="1621" actId="14100"/>
        <pc:sldMkLst>
          <pc:docMk/>
          <pc:sldMk cId="2089549587" sldId="264"/>
        </pc:sldMkLst>
        <pc:spChg chg="mod">
          <ac:chgData name="Scofield, John" userId="04766af8-08bf-4f27-a8a4-706beaa96b52" providerId="ADAL" clId="{CB74744F-3D40-4B83-944D-C9178E3937BC}" dt="2019-06-30T14:28:11.427" v="1611" actId="27636"/>
          <ac:spMkLst>
            <pc:docMk/>
            <pc:sldMk cId="2089549587" sldId="264"/>
            <ac:spMk id="4" creationId="{902BD9AF-EF85-4BEF-A08D-497A61D6BC8A}"/>
          </ac:spMkLst>
        </pc:spChg>
        <pc:picChg chg="add mod">
          <ac:chgData name="Scofield, John" userId="04766af8-08bf-4f27-a8a4-706beaa96b52" providerId="ADAL" clId="{CB74744F-3D40-4B83-944D-C9178E3937BC}" dt="2019-06-30T14:28:36.216" v="1615" actId="1076"/>
          <ac:picMkLst>
            <pc:docMk/>
            <pc:sldMk cId="2089549587" sldId="264"/>
            <ac:picMk id="5" creationId="{92CE332C-0CAC-4EFB-AED5-7740DD1E4388}"/>
          </ac:picMkLst>
        </pc:picChg>
        <pc:cxnChg chg="add mod">
          <ac:chgData name="Scofield, John" userId="04766af8-08bf-4f27-a8a4-706beaa96b52" providerId="ADAL" clId="{CB74744F-3D40-4B83-944D-C9178E3937BC}" dt="2019-06-30T14:29:04.235" v="1618" actId="1582"/>
          <ac:cxnSpMkLst>
            <pc:docMk/>
            <pc:sldMk cId="2089549587" sldId="264"/>
            <ac:cxnSpMk id="7" creationId="{641AAA2C-4D69-4562-B6CC-B46C650EDBD4}"/>
          </ac:cxnSpMkLst>
        </pc:cxnChg>
        <pc:cxnChg chg="add mod">
          <ac:chgData name="Scofield, John" userId="04766af8-08bf-4f27-a8a4-706beaa96b52" providerId="ADAL" clId="{CB74744F-3D40-4B83-944D-C9178E3937BC}" dt="2019-06-30T14:29:22.556" v="1621" actId="14100"/>
          <ac:cxnSpMkLst>
            <pc:docMk/>
            <pc:sldMk cId="2089549587" sldId="264"/>
            <ac:cxnSpMk id="8" creationId="{593491F4-975B-4E48-8EAB-871FDB4B22A9}"/>
          </ac:cxnSpMkLst>
        </pc:cxnChg>
      </pc:sldChg>
      <pc:sldChg chg="del">
        <pc:chgData name="Scofield, John" userId="04766af8-08bf-4f27-a8a4-706beaa96b52" providerId="ADAL" clId="{CB74744F-3D40-4B83-944D-C9178E3937BC}" dt="2019-06-30T13:28:29.397" v="7" actId="2696"/>
        <pc:sldMkLst>
          <pc:docMk/>
          <pc:sldMk cId="2790247237" sldId="264"/>
        </pc:sldMkLst>
      </pc:sldChg>
      <pc:sldChg chg="addSp delSp modSp add">
        <pc:chgData name="Scofield, John" userId="04766af8-08bf-4f27-a8a4-706beaa96b52" providerId="ADAL" clId="{CB74744F-3D40-4B83-944D-C9178E3937BC}" dt="2019-06-30T14:42:37.935" v="1635" actId="14100"/>
        <pc:sldMkLst>
          <pc:docMk/>
          <pc:sldMk cId="3931458907" sldId="265"/>
        </pc:sldMkLst>
        <pc:spChg chg="del">
          <ac:chgData name="Scofield, John" userId="04766af8-08bf-4f27-a8a4-706beaa96b52" providerId="ADAL" clId="{CB74744F-3D40-4B83-944D-C9178E3937BC}" dt="2019-06-30T14:41:58.303" v="1624" actId="931"/>
          <ac:spMkLst>
            <pc:docMk/>
            <pc:sldMk cId="3931458907" sldId="265"/>
            <ac:spMk id="3" creationId="{DF870003-4E30-46B4-B804-FBE90FF72B2D}"/>
          </ac:spMkLst>
        </pc:spChg>
        <pc:spChg chg="mod">
          <ac:chgData name="Scofield, John" userId="04766af8-08bf-4f27-a8a4-706beaa96b52" providerId="ADAL" clId="{CB74744F-3D40-4B83-944D-C9178E3937BC}" dt="2019-06-30T14:41:51.485" v="1623" actId="27636"/>
          <ac:spMkLst>
            <pc:docMk/>
            <pc:sldMk cId="3931458907" sldId="265"/>
            <ac:spMk id="4" creationId="{FEC27BE8-B985-49D7-A752-0D0A4ACCF7C9}"/>
          </ac:spMkLst>
        </pc:spChg>
        <pc:picChg chg="add mod">
          <ac:chgData name="Scofield, John" userId="04766af8-08bf-4f27-a8a4-706beaa96b52" providerId="ADAL" clId="{CB74744F-3D40-4B83-944D-C9178E3937BC}" dt="2019-06-30T14:42:04.557" v="1629" actId="1076"/>
          <ac:picMkLst>
            <pc:docMk/>
            <pc:sldMk cId="3931458907" sldId="265"/>
            <ac:picMk id="6" creationId="{53E40BC1-E368-4E1C-9359-5C17E45DA5ED}"/>
          </ac:picMkLst>
        </pc:picChg>
        <pc:cxnChg chg="add mod">
          <ac:chgData name="Scofield, John" userId="04766af8-08bf-4f27-a8a4-706beaa96b52" providerId="ADAL" clId="{CB74744F-3D40-4B83-944D-C9178E3937BC}" dt="2019-06-30T14:42:29.102" v="1632" actId="1582"/>
          <ac:cxnSpMkLst>
            <pc:docMk/>
            <pc:sldMk cId="3931458907" sldId="265"/>
            <ac:cxnSpMk id="8" creationId="{EB05B674-8E37-4E14-8218-935E9F515C98}"/>
          </ac:cxnSpMkLst>
        </pc:cxnChg>
        <pc:cxnChg chg="add mod">
          <ac:chgData name="Scofield, John" userId="04766af8-08bf-4f27-a8a4-706beaa96b52" providerId="ADAL" clId="{CB74744F-3D40-4B83-944D-C9178E3937BC}" dt="2019-06-30T14:42:37.935" v="1635" actId="14100"/>
          <ac:cxnSpMkLst>
            <pc:docMk/>
            <pc:sldMk cId="3931458907" sldId="265"/>
            <ac:cxnSpMk id="9" creationId="{44D5A343-77F9-47C7-A051-433DE25E5150}"/>
          </ac:cxnSpMkLst>
        </pc:cxnChg>
      </pc:sldChg>
      <pc:sldChg chg="addSp delSp modSp add ord">
        <pc:chgData name="Scofield, John" userId="04766af8-08bf-4f27-a8a4-706beaa96b52" providerId="ADAL" clId="{CB74744F-3D40-4B83-944D-C9178E3937BC}" dt="2019-06-30T14:47:29.043" v="1964"/>
        <pc:sldMkLst>
          <pc:docMk/>
          <pc:sldMk cId="5270302" sldId="266"/>
        </pc:sldMkLst>
        <pc:spChg chg="mod">
          <ac:chgData name="Scofield, John" userId="04766af8-08bf-4f27-a8a4-706beaa96b52" providerId="ADAL" clId="{CB74744F-3D40-4B83-944D-C9178E3937BC}" dt="2019-06-30T14:43:14.369" v="1647" actId="20577"/>
          <ac:spMkLst>
            <pc:docMk/>
            <pc:sldMk cId="5270302" sldId="266"/>
            <ac:spMk id="2" creationId="{970CF082-DBEC-443C-AD09-CF1BE979147A}"/>
          </ac:spMkLst>
        </pc:spChg>
        <pc:spChg chg="mod">
          <ac:chgData name="Scofield, John" userId="04766af8-08bf-4f27-a8a4-706beaa96b52" providerId="ADAL" clId="{CB74744F-3D40-4B83-944D-C9178E3937BC}" dt="2019-06-30T14:47:01.340" v="1958" actId="20577"/>
          <ac:spMkLst>
            <pc:docMk/>
            <pc:sldMk cId="5270302" sldId="266"/>
            <ac:spMk id="3" creationId="{6F9C5BD5-C9C4-4BE4-B9D6-AFF0B4C6C8D3}"/>
          </ac:spMkLst>
        </pc:spChg>
        <pc:spChg chg="mod">
          <ac:chgData name="Scofield, John" userId="04766af8-08bf-4f27-a8a4-706beaa96b52" providerId="ADAL" clId="{CB74744F-3D40-4B83-944D-C9178E3937BC}" dt="2019-06-30T14:43:10.727" v="1637" actId="27636"/>
          <ac:spMkLst>
            <pc:docMk/>
            <pc:sldMk cId="5270302" sldId="266"/>
            <ac:spMk id="4" creationId="{924B6AD4-3BBA-4724-B059-485CC2C522C3}"/>
          </ac:spMkLst>
        </pc:spChg>
        <pc:picChg chg="add del mod modCrop">
          <ac:chgData name="Scofield, John" userId="04766af8-08bf-4f27-a8a4-706beaa96b52" providerId="ADAL" clId="{CB74744F-3D40-4B83-944D-C9178E3937BC}" dt="2019-06-30T14:47:04.782" v="1959" actId="478"/>
          <ac:picMkLst>
            <pc:docMk/>
            <pc:sldMk cId="5270302" sldId="266"/>
            <ac:picMk id="5" creationId="{2B122C9A-19CD-4874-B859-28319E00ADBD}"/>
          </ac:picMkLst>
        </pc:picChg>
        <pc:picChg chg="add mod modCrop">
          <ac:chgData name="Scofield, John" userId="04766af8-08bf-4f27-a8a4-706beaa96b52" providerId="ADAL" clId="{CB74744F-3D40-4B83-944D-C9178E3937BC}" dt="2019-06-30T14:47:25.928" v="1963" actId="1076"/>
          <ac:picMkLst>
            <pc:docMk/>
            <pc:sldMk cId="5270302" sldId="266"/>
            <ac:picMk id="6" creationId="{1FA317C4-98B3-4171-AB77-A12FFBCE1B0F}"/>
          </ac:picMkLst>
        </pc:picChg>
      </pc:sldChg>
      <pc:sldChg chg="add">
        <pc:chgData name="Scofield, John" userId="04766af8-08bf-4f27-a8a4-706beaa96b52" providerId="ADAL" clId="{CB74744F-3D40-4B83-944D-C9178E3937BC}" dt="2019-06-30T14:46:17.492" v="1871"/>
        <pc:sldMkLst>
          <pc:docMk/>
          <pc:sldMk cId="3792448494" sldId="267"/>
        </pc:sldMkLst>
      </pc:sldChg>
      <pc:sldChg chg="addSp modSp add">
        <pc:chgData name="Scofield, John" userId="04766af8-08bf-4f27-a8a4-706beaa96b52" providerId="ADAL" clId="{CB74744F-3D40-4B83-944D-C9178E3937BC}" dt="2019-06-30T15:09:32.456" v="2253" actId="27636"/>
        <pc:sldMkLst>
          <pc:docMk/>
          <pc:sldMk cId="1629664750" sldId="268"/>
        </pc:sldMkLst>
        <pc:spChg chg="mod">
          <ac:chgData name="Scofield, John" userId="04766af8-08bf-4f27-a8a4-706beaa96b52" providerId="ADAL" clId="{CB74744F-3D40-4B83-944D-C9178E3937BC}" dt="2019-06-30T15:07:05.511" v="2016" actId="1076"/>
          <ac:spMkLst>
            <pc:docMk/>
            <pc:sldMk cId="1629664750" sldId="268"/>
            <ac:spMk id="2" creationId="{8E128C4E-24CF-47D7-B825-561B08271E60}"/>
          </ac:spMkLst>
        </pc:spChg>
        <pc:spChg chg="mod">
          <ac:chgData name="Scofield, John" userId="04766af8-08bf-4f27-a8a4-706beaa96b52" providerId="ADAL" clId="{CB74744F-3D40-4B83-944D-C9178E3937BC}" dt="2019-06-30T15:09:32.456" v="2253" actId="27636"/>
          <ac:spMkLst>
            <pc:docMk/>
            <pc:sldMk cId="1629664750" sldId="268"/>
            <ac:spMk id="3" creationId="{31A49E88-BE1C-4AC2-9328-BAED3E8D8A78}"/>
          </ac:spMkLst>
        </pc:spChg>
        <pc:spChg chg="mod">
          <ac:chgData name="Scofield, John" userId="04766af8-08bf-4f27-a8a4-706beaa96b52" providerId="ADAL" clId="{CB74744F-3D40-4B83-944D-C9178E3937BC}" dt="2019-06-30T15:06:03.703" v="2007" actId="27636"/>
          <ac:spMkLst>
            <pc:docMk/>
            <pc:sldMk cId="1629664750" sldId="268"/>
            <ac:spMk id="4" creationId="{54F72C5A-BE8A-4AD0-8C61-342FCEAD08F0}"/>
          </ac:spMkLst>
        </pc:spChg>
        <pc:graphicFrameChg chg="add mod">
          <ac:chgData name="Scofield, John" userId="04766af8-08bf-4f27-a8a4-706beaa96b52" providerId="ADAL" clId="{CB74744F-3D40-4B83-944D-C9178E3937BC}" dt="2019-06-30T15:07:51.300" v="2021" actId="1076"/>
          <ac:graphicFrameMkLst>
            <pc:docMk/>
            <pc:sldMk cId="1629664750" sldId="268"/>
            <ac:graphicFrameMk id="5" creationId="{AECAB403-E124-41CC-92CF-B26C1A79A633}"/>
          </ac:graphicFrameMkLst>
        </pc:graphicFrameChg>
      </pc:sldChg>
      <pc:sldChg chg="addSp delSp modSp add">
        <pc:chgData name="Scofield, John" userId="04766af8-08bf-4f27-a8a4-706beaa96b52" providerId="ADAL" clId="{CB74744F-3D40-4B83-944D-C9178E3937BC}" dt="2019-06-30T15:11:08.499" v="2419" actId="20577"/>
        <pc:sldMkLst>
          <pc:docMk/>
          <pc:sldMk cId="1210696358" sldId="269"/>
        </pc:sldMkLst>
        <pc:spChg chg="mod">
          <ac:chgData name="Scofield, John" userId="04766af8-08bf-4f27-a8a4-706beaa96b52" providerId="ADAL" clId="{CB74744F-3D40-4B83-944D-C9178E3937BC}" dt="2019-06-30T15:11:08.499" v="2419" actId="20577"/>
          <ac:spMkLst>
            <pc:docMk/>
            <pc:sldMk cId="1210696358" sldId="269"/>
            <ac:spMk id="3" creationId="{31A49E88-BE1C-4AC2-9328-BAED3E8D8A78}"/>
          </ac:spMkLst>
        </pc:spChg>
        <pc:graphicFrameChg chg="del">
          <ac:chgData name="Scofield, John" userId="04766af8-08bf-4f27-a8a4-706beaa96b52" providerId="ADAL" clId="{CB74744F-3D40-4B83-944D-C9178E3937BC}" dt="2019-06-30T15:09:52.347" v="2255"/>
          <ac:graphicFrameMkLst>
            <pc:docMk/>
            <pc:sldMk cId="1210696358" sldId="269"/>
            <ac:graphicFrameMk id="5" creationId="{AECAB403-E124-41CC-92CF-B26C1A79A633}"/>
          </ac:graphicFrameMkLst>
        </pc:graphicFrameChg>
        <pc:graphicFrameChg chg="add mod">
          <ac:chgData name="Scofield, John" userId="04766af8-08bf-4f27-a8a4-706beaa96b52" providerId="ADAL" clId="{CB74744F-3D40-4B83-944D-C9178E3937BC}" dt="2019-06-30T15:10:03.664" v="2257" actId="1076"/>
          <ac:graphicFrameMkLst>
            <pc:docMk/>
            <pc:sldMk cId="1210696358" sldId="269"/>
            <ac:graphicFrameMk id="6" creationId="{6582D234-CEF4-4EB2-9CDA-3C5F272961A4}"/>
          </ac:graphicFrameMkLst>
        </pc:graphicFrameChg>
      </pc:sldChg>
      <pc:sldChg chg="addSp delSp modSp add">
        <pc:chgData name="Scofield, John" userId="04766af8-08bf-4f27-a8a4-706beaa96b52" providerId="ADAL" clId="{CB74744F-3D40-4B83-944D-C9178E3937BC}" dt="2019-06-30T17:32:45.637" v="3767" actId="20577"/>
        <pc:sldMkLst>
          <pc:docMk/>
          <pc:sldMk cId="1681601668" sldId="270"/>
        </pc:sldMkLst>
        <pc:spChg chg="mod">
          <ac:chgData name="Scofield, John" userId="04766af8-08bf-4f27-a8a4-706beaa96b52" providerId="ADAL" clId="{CB74744F-3D40-4B83-944D-C9178E3937BC}" dt="2019-06-30T17:32:45.637" v="3767" actId="20577"/>
          <ac:spMkLst>
            <pc:docMk/>
            <pc:sldMk cId="1681601668" sldId="270"/>
            <ac:spMk id="3" creationId="{31A49E88-BE1C-4AC2-9328-BAED3E8D8A78}"/>
          </ac:spMkLst>
        </pc:spChg>
        <pc:graphicFrameChg chg="del">
          <ac:chgData name="Scofield, John" userId="04766af8-08bf-4f27-a8a4-706beaa96b52" providerId="ADAL" clId="{CB74744F-3D40-4B83-944D-C9178E3937BC}" dt="2019-06-30T15:11:37.465" v="2421" actId="478"/>
          <ac:graphicFrameMkLst>
            <pc:docMk/>
            <pc:sldMk cId="1681601668" sldId="270"/>
            <ac:graphicFrameMk id="6" creationId="{6582D234-CEF4-4EB2-9CDA-3C5F272961A4}"/>
          </ac:graphicFrameMkLst>
        </pc:graphicFrameChg>
        <pc:graphicFrameChg chg="add mod">
          <ac:chgData name="Scofield, John" userId="04766af8-08bf-4f27-a8a4-706beaa96b52" providerId="ADAL" clId="{CB74744F-3D40-4B83-944D-C9178E3937BC}" dt="2019-06-30T15:11:44.536" v="2423" actId="1076"/>
          <ac:graphicFrameMkLst>
            <pc:docMk/>
            <pc:sldMk cId="1681601668" sldId="270"/>
            <ac:graphicFrameMk id="7" creationId="{CB9B0405-5435-436B-ADCE-F8587709A32D}"/>
          </ac:graphicFrameMkLst>
        </pc:graphicFrameChg>
      </pc:sldChg>
      <pc:sldChg chg="addSp delSp modSp add">
        <pc:chgData name="Scofield, John" userId="04766af8-08bf-4f27-a8a4-706beaa96b52" providerId="ADAL" clId="{CB74744F-3D40-4B83-944D-C9178E3937BC}" dt="2019-06-30T15:14:48.806" v="2785" actId="20577"/>
        <pc:sldMkLst>
          <pc:docMk/>
          <pc:sldMk cId="1235316146" sldId="271"/>
        </pc:sldMkLst>
        <pc:spChg chg="mod">
          <ac:chgData name="Scofield, John" userId="04766af8-08bf-4f27-a8a4-706beaa96b52" providerId="ADAL" clId="{CB74744F-3D40-4B83-944D-C9178E3937BC}" dt="2019-06-30T15:14:48.806" v="2785" actId="20577"/>
          <ac:spMkLst>
            <pc:docMk/>
            <pc:sldMk cId="1235316146" sldId="271"/>
            <ac:spMk id="3" creationId="{31A49E88-BE1C-4AC2-9328-BAED3E8D8A78}"/>
          </ac:spMkLst>
        </pc:spChg>
        <pc:graphicFrameChg chg="add mod">
          <ac:chgData name="Scofield, John" userId="04766af8-08bf-4f27-a8a4-706beaa96b52" providerId="ADAL" clId="{CB74744F-3D40-4B83-944D-C9178E3937BC}" dt="2019-06-30T15:13:25.294" v="2606" actId="1076"/>
          <ac:graphicFrameMkLst>
            <pc:docMk/>
            <pc:sldMk cId="1235316146" sldId="271"/>
            <ac:graphicFrameMk id="6" creationId="{F9A980EA-DD9E-4A29-B67C-7113F4A9C23D}"/>
          </ac:graphicFrameMkLst>
        </pc:graphicFrameChg>
        <pc:graphicFrameChg chg="del">
          <ac:chgData name="Scofield, John" userId="04766af8-08bf-4f27-a8a4-706beaa96b52" providerId="ADAL" clId="{CB74744F-3D40-4B83-944D-C9178E3937BC}" dt="2019-06-30T15:13:09.376" v="2604" actId="478"/>
          <ac:graphicFrameMkLst>
            <pc:docMk/>
            <pc:sldMk cId="1235316146" sldId="271"/>
            <ac:graphicFrameMk id="7" creationId="{CB9B0405-5435-436B-ADCE-F8587709A32D}"/>
          </ac:graphicFrameMkLst>
        </pc:graphicFrameChg>
      </pc:sldChg>
      <pc:sldChg chg="addSp delSp modSp add">
        <pc:chgData name="Scofield, John" userId="04766af8-08bf-4f27-a8a4-706beaa96b52" providerId="ADAL" clId="{CB74744F-3D40-4B83-944D-C9178E3937BC}" dt="2019-06-30T15:17:07.127" v="2978" actId="20577"/>
        <pc:sldMkLst>
          <pc:docMk/>
          <pc:sldMk cId="365728812" sldId="272"/>
        </pc:sldMkLst>
        <pc:spChg chg="mod">
          <ac:chgData name="Scofield, John" userId="04766af8-08bf-4f27-a8a4-706beaa96b52" providerId="ADAL" clId="{CB74744F-3D40-4B83-944D-C9178E3937BC}" dt="2019-06-30T15:17:07.127" v="2978" actId="20577"/>
          <ac:spMkLst>
            <pc:docMk/>
            <pc:sldMk cId="365728812" sldId="272"/>
            <ac:spMk id="3" creationId="{31A49E88-BE1C-4AC2-9328-BAED3E8D8A78}"/>
          </ac:spMkLst>
        </pc:spChg>
        <pc:graphicFrameChg chg="del">
          <ac:chgData name="Scofield, John" userId="04766af8-08bf-4f27-a8a4-706beaa96b52" providerId="ADAL" clId="{CB74744F-3D40-4B83-944D-C9178E3937BC}" dt="2019-06-30T15:15:48.323" v="2787" actId="478"/>
          <ac:graphicFrameMkLst>
            <pc:docMk/>
            <pc:sldMk cId="365728812" sldId="272"/>
            <ac:graphicFrameMk id="6" creationId="{F9A980EA-DD9E-4A29-B67C-7113F4A9C23D}"/>
          </ac:graphicFrameMkLst>
        </pc:graphicFrameChg>
        <pc:graphicFrameChg chg="add mod">
          <ac:chgData name="Scofield, John" userId="04766af8-08bf-4f27-a8a4-706beaa96b52" providerId="ADAL" clId="{CB74744F-3D40-4B83-944D-C9178E3937BC}" dt="2019-06-30T15:15:54.717" v="2789" actId="1076"/>
          <ac:graphicFrameMkLst>
            <pc:docMk/>
            <pc:sldMk cId="365728812" sldId="272"/>
            <ac:graphicFrameMk id="7" creationId="{2F16D11F-08EB-4D9D-A6DE-825AECA4DA47}"/>
          </ac:graphicFrameMkLst>
        </pc:graphicFrameChg>
      </pc:sldChg>
      <pc:sldChg chg="modSp add">
        <pc:chgData name="Scofield, John" userId="04766af8-08bf-4f27-a8a4-706beaa96b52" providerId="ADAL" clId="{CB74744F-3D40-4B83-944D-C9178E3937BC}" dt="2019-06-30T15:18:18.356" v="3197" actId="20577"/>
        <pc:sldMkLst>
          <pc:docMk/>
          <pc:sldMk cId="142369670" sldId="273"/>
        </pc:sldMkLst>
        <pc:spChg chg="mod">
          <ac:chgData name="Scofield, John" userId="04766af8-08bf-4f27-a8a4-706beaa96b52" providerId="ADAL" clId="{CB74744F-3D40-4B83-944D-C9178E3937BC}" dt="2019-06-30T15:17:27.810" v="3001" actId="20577"/>
          <ac:spMkLst>
            <pc:docMk/>
            <pc:sldMk cId="142369670" sldId="273"/>
            <ac:spMk id="2" creationId="{D603CACB-34AB-43B5-9689-F597EB8D7C8A}"/>
          </ac:spMkLst>
        </pc:spChg>
        <pc:spChg chg="mod">
          <ac:chgData name="Scofield, John" userId="04766af8-08bf-4f27-a8a4-706beaa96b52" providerId="ADAL" clId="{CB74744F-3D40-4B83-944D-C9178E3937BC}" dt="2019-06-30T15:18:18.356" v="3197" actId="20577"/>
          <ac:spMkLst>
            <pc:docMk/>
            <pc:sldMk cId="142369670" sldId="273"/>
            <ac:spMk id="3" creationId="{25DD876E-6AE0-4F31-97AA-4FCD64B12419}"/>
          </ac:spMkLst>
        </pc:spChg>
        <pc:spChg chg="mod">
          <ac:chgData name="Scofield, John" userId="04766af8-08bf-4f27-a8a4-706beaa96b52" providerId="ADAL" clId="{CB74744F-3D40-4B83-944D-C9178E3937BC}" dt="2019-06-30T15:17:22.784" v="2980" actId="27636"/>
          <ac:spMkLst>
            <pc:docMk/>
            <pc:sldMk cId="142369670" sldId="273"/>
            <ac:spMk id="4" creationId="{122B3122-BF15-444E-8AAA-93C63E271494}"/>
          </ac:spMkLst>
        </pc:spChg>
      </pc:sldChg>
      <pc:sldChg chg="addSp delSp modSp add modAnim">
        <pc:chgData name="Scofield, John" userId="04766af8-08bf-4f27-a8a4-706beaa96b52" providerId="ADAL" clId="{CB74744F-3D40-4B83-944D-C9178E3937BC}" dt="2019-06-30T15:19:26.209" v="3286" actId="20577"/>
        <pc:sldMkLst>
          <pc:docMk/>
          <pc:sldMk cId="1160975669" sldId="274"/>
        </pc:sldMkLst>
        <pc:spChg chg="mod">
          <ac:chgData name="Scofield, John" userId="04766af8-08bf-4f27-a8a4-706beaa96b52" providerId="ADAL" clId="{CB74744F-3D40-4B83-944D-C9178E3937BC}" dt="2019-06-30T15:19:26.209" v="3286" actId="20577"/>
          <ac:spMkLst>
            <pc:docMk/>
            <pc:sldMk cId="1160975669" sldId="274"/>
            <ac:spMk id="2" creationId="{D397943E-33D8-4B4C-906D-BD74251987F2}"/>
          </ac:spMkLst>
        </pc:spChg>
        <pc:spChg chg="del">
          <ac:chgData name="Scofield, John" userId="04766af8-08bf-4f27-a8a4-706beaa96b52" providerId="ADAL" clId="{CB74744F-3D40-4B83-944D-C9178E3937BC}" dt="2019-06-30T15:19:07.561" v="3204" actId="478"/>
          <ac:spMkLst>
            <pc:docMk/>
            <pc:sldMk cId="1160975669" sldId="274"/>
            <ac:spMk id="3" creationId="{904DB861-ACBF-4966-BDA3-398AE71E4AC0}"/>
          </ac:spMkLst>
        </pc:spChg>
        <pc:spChg chg="mod">
          <ac:chgData name="Scofield, John" userId="04766af8-08bf-4f27-a8a4-706beaa96b52" providerId="ADAL" clId="{CB74744F-3D40-4B83-944D-C9178E3937BC}" dt="2019-06-30T15:18:28.470" v="3199" actId="27636"/>
          <ac:spMkLst>
            <pc:docMk/>
            <pc:sldMk cId="1160975669" sldId="274"/>
            <ac:spMk id="4" creationId="{A0721FAF-37F2-46B3-8FC1-3D6B4E74A9A2}"/>
          </ac:spMkLst>
        </pc:spChg>
        <pc:graphicFrameChg chg="add del mod">
          <ac:chgData name="Scofield, John" userId="04766af8-08bf-4f27-a8a4-706beaa96b52" providerId="ADAL" clId="{CB74744F-3D40-4B83-944D-C9178E3937BC}" dt="2019-06-30T15:19:01.656" v="3203" actId="478"/>
          <ac:graphicFrameMkLst>
            <pc:docMk/>
            <pc:sldMk cId="1160975669" sldId="274"/>
            <ac:graphicFrameMk id="5" creationId="{4D565EFE-8A24-4B5F-B50C-137FC3194979}"/>
          </ac:graphicFrameMkLst>
        </pc:graphicFrameChg>
        <pc:graphicFrameChg chg="add mod">
          <ac:chgData name="Scofield, John" userId="04766af8-08bf-4f27-a8a4-706beaa96b52" providerId="ADAL" clId="{CB74744F-3D40-4B83-944D-C9178E3937BC}" dt="2019-06-30T15:19:16.708" v="3258" actId="1036"/>
          <ac:graphicFrameMkLst>
            <pc:docMk/>
            <pc:sldMk cId="1160975669" sldId="274"/>
            <ac:graphicFrameMk id="6" creationId="{AD748024-3C58-49A2-A2C6-588552169A9C}"/>
          </ac:graphicFrameMkLst>
        </pc:graphicFrameChg>
        <pc:cxnChg chg="add mod">
          <ac:chgData name="Scofield, John" userId="04766af8-08bf-4f27-a8a4-706beaa96b52" providerId="ADAL" clId="{CB74744F-3D40-4B83-944D-C9178E3937BC}" dt="2019-06-30T15:19:16.708" v="3258" actId="1036"/>
          <ac:cxnSpMkLst>
            <pc:docMk/>
            <pc:sldMk cId="1160975669" sldId="274"/>
            <ac:cxnSpMk id="7" creationId="{94369FDF-D8CE-4842-B44A-C74B544EE9E1}"/>
          </ac:cxnSpMkLst>
        </pc:cxnChg>
        <pc:cxnChg chg="add mod">
          <ac:chgData name="Scofield, John" userId="04766af8-08bf-4f27-a8a4-706beaa96b52" providerId="ADAL" clId="{CB74744F-3D40-4B83-944D-C9178E3937BC}" dt="2019-06-30T15:19:16.708" v="3258" actId="1036"/>
          <ac:cxnSpMkLst>
            <pc:docMk/>
            <pc:sldMk cId="1160975669" sldId="274"/>
            <ac:cxnSpMk id="8" creationId="{C7EEF707-9845-44B2-8DB3-C92F1D1AEC37}"/>
          </ac:cxnSpMkLst>
        </pc:cxnChg>
        <pc:cxnChg chg="add mod">
          <ac:chgData name="Scofield, John" userId="04766af8-08bf-4f27-a8a4-706beaa96b52" providerId="ADAL" clId="{CB74744F-3D40-4B83-944D-C9178E3937BC}" dt="2019-06-30T15:19:16.708" v="3258" actId="1036"/>
          <ac:cxnSpMkLst>
            <pc:docMk/>
            <pc:sldMk cId="1160975669" sldId="274"/>
            <ac:cxnSpMk id="9" creationId="{35450596-BBCF-4945-97BA-46D186F7832F}"/>
          </ac:cxnSpMkLst>
        </pc:cxnChg>
        <pc:cxnChg chg="add mod">
          <ac:chgData name="Scofield, John" userId="04766af8-08bf-4f27-a8a4-706beaa96b52" providerId="ADAL" clId="{CB74744F-3D40-4B83-944D-C9178E3937BC}" dt="2019-06-30T15:19:16.708" v="3258" actId="1036"/>
          <ac:cxnSpMkLst>
            <pc:docMk/>
            <pc:sldMk cId="1160975669" sldId="274"/>
            <ac:cxnSpMk id="10" creationId="{C678B628-1DAF-4329-9C5B-A7CE8E074D58}"/>
          </ac:cxnSpMkLst>
        </pc:cxnChg>
      </pc:sldChg>
      <pc:sldChg chg="addSp modSp add">
        <pc:chgData name="Scofield, John" userId="04766af8-08bf-4f27-a8a4-706beaa96b52" providerId="ADAL" clId="{CB74744F-3D40-4B83-944D-C9178E3937BC}" dt="2019-06-30T17:13:40.466" v="3764" actId="20577"/>
        <pc:sldMkLst>
          <pc:docMk/>
          <pc:sldMk cId="2150953327" sldId="275"/>
        </pc:sldMkLst>
        <pc:spChg chg="mod">
          <ac:chgData name="Scofield, John" userId="04766af8-08bf-4f27-a8a4-706beaa96b52" providerId="ADAL" clId="{CB74744F-3D40-4B83-944D-C9178E3937BC}" dt="2019-06-30T17:11:22.883" v="3507" actId="14100"/>
          <ac:spMkLst>
            <pc:docMk/>
            <pc:sldMk cId="2150953327" sldId="275"/>
            <ac:spMk id="3" creationId="{C71E6E8A-0C29-4AFC-AAC5-F4125C37D971}"/>
          </ac:spMkLst>
        </pc:spChg>
        <pc:graphicFrameChg chg="add mod modGraphic">
          <ac:chgData name="Scofield, John" userId="04766af8-08bf-4f27-a8a4-706beaa96b52" providerId="ADAL" clId="{CB74744F-3D40-4B83-944D-C9178E3937BC}" dt="2019-06-30T17:12:42.483" v="3656" actId="20577"/>
          <ac:graphicFrameMkLst>
            <pc:docMk/>
            <pc:sldMk cId="2150953327" sldId="275"/>
            <ac:graphicFrameMk id="5" creationId="{D3933C22-025D-48AB-83F9-0CC93BD15EC1}"/>
          </ac:graphicFrameMkLst>
        </pc:graphicFrameChg>
        <pc:graphicFrameChg chg="add mod modGraphic">
          <ac:chgData name="Scofield, John" userId="04766af8-08bf-4f27-a8a4-706beaa96b52" providerId="ADAL" clId="{CB74744F-3D40-4B83-944D-C9178E3937BC}" dt="2019-06-30T17:13:40.466" v="3764" actId="20577"/>
          <ac:graphicFrameMkLst>
            <pc:docMk/>
            <pc:sldMk cId="2150953327" sldId="275"/>
            <ac:graphicFrameMk id="6" creationId="{413E99CB-24A1-4ABE-AC36-6EC984BC672F}"/>
          </ac:graphicFrameMkLst>
        </pc:graphicFrameChg>
      </pc:sldChg>
    </pc:docChg>
  </pc:docChgLst>
  <pc:docChgLst>
    <pc:chgData name="Scofield, John" userId="04766af8-08bf-4f27-a8a4-706beaa96b52" providerId="ADAL" clId="{675DB8CC-3B85-4F4A-AAC5-6F8B4B15E3C1}"/>
    <pc:docChg chg="undo custSel addSld delSld modSld">
      <pc:chgData name="Scofield, John" userId="04766af8-08bf-4f27-a8a4-706beaa96b52" providerId="ADAL" clId="{675DB8CC-3B85-4F4A-AAC5-6F8B4B15E3C1}" dt="2019-06-22T14:42:45.474" v="2665" actId="14100"/>
      <pc:docMkLst>
        <pc:docMk/>
      </pc:docMkLst>
      <pc:sldChg chg="modSp">
        <pc:chgData name="Scofield, John" userId="04766af8-08bf-4f27-a8a4-706beaa96b52" providerId="ADAL" clId="{675DB8CC-3B85-4F4A-AAC5-6F8B4B15E3C1}" dt="2019-06-22T14:17:13.240" v="14" actId="20577"/>
        <pc:sldMkLst>
          <pc:docMk/>
          <pc:sldMk cId="4217716730" sldId="256"/>
        </pc:sldMkLst>
        <pc:spChg chg="mod">
          <ac:chgData name="Scofield, John" userId="04766af8-08bf-4f27-a8a4-706beaa96b52" providerId="ADAL" clId="{675DB8CC-3B85-4F4A-AAC5-6F8B4B15E3C1}" dt="2019-06-22T14:17:13.240" v="14" actId="20577"/>
          <ac:spMkLst>
            <pc:docMk/>
            <pc:sldMk cId="4217716730" sldId="256"/>
            <ac:spMk id="2" creationId="{00000000-0000-0000-0000-000000000000}"/>
          </ac:spMkLst>
        </pc:spChg>
      </pc:sldChg>
    </pc:docChg>
  </pc:docChgLst>
  <pc:docChgLst>
    <pc:chgData name="Scofield, John" userId="04766af8-08bf-4f27-a8a4-706beaa96b52" providerId="ADAL" clId="{04688585-7DCB-4D41-AF4B-9E47253E4777}"/>
    <pc:docChg chg="undo custSel addSld delSld modSld">
      <pc:chgData name="Scofield, John" userId="04766af8-08bf-4f27-a8a4-706beaa96b52" providerId="ADAL" clId="{04688585-7DCB-4D41-AF4B-9E47253E4777}" dt="2019-06-06T20:59:24.549" v="2003"/>
      <pc:docMkLst>
        <pc:docMk/>
      </pc:docMkLst>
      <pc:sldChg chg="modSp">
        <pc:chgData name="Scofield, John" userId="04766af8-08bf-4f27-a8a4-706beaa96b52" providerId="ADAL" clId="{04688585-7DCB-4D41-AF4B-9E47253E4777}" dt="2019-06-02T18:59:48.452" v="25" actId="20577"/>
        <pc:sldMkLst>
          <pc:docMk/>
          <pc:sldMk cId="4217716730" sldId="256"/>
        </pc:sldMkLst>
        <pc:spChg chg="mod">
          <ac:chgData name="Scofield, John" userId="04766af8-08bf-4f27-a8a4-706beaa96b52" providerId="ADAL" clId="{04688585-7DCB-4D41-AF4B-9E47253E4777}" dt="2019-06-02T18:59:48.452" v="25" actId="20577"/>
          <ac:spMkLst>
            <pc:docMk/>
            <pc:sldMk cId="4217716730" sldId="256"/>
            <ac:spMk id="2" creationId="{00000000-0000-0000-0000-000000000000}"/>
          </ac:spMkLst>
        </pc:spChg>
      </pc:sldChg>
    </pc:docChg>
  </pc:docChgLst>
  <pc:docChgLst>
    <pc:chgData name="Scofield, John" userId="04766af8-08bf-4f27-a8a4-706beaa96b52" providerId="ADAL" clId="{3CE7BEC6-056D-4181-AB30-4D3B8978BA3A}"/>
    <pc:docChg chg="custSel modSld">
      <pc:chgData name="Scofield, John" userId="04766af8-08bf-4f27-a8a4-706beaa96b52" providerId="ADAL" clId="{3CE7BEC6-056D-4181-AB30-4D3B8978BA3A}" dt="2019-05-21T21:24:19.119" v="36" actId="14"/>
      <pc:docMkLst>
        <pc:docMk/>
      </pc:docMkLst>
    </pc:docChg>
  </pc:docChgLst>
  <pc:docChgLst>
    <pc:chgData name="Scofield, John" userId="04766af8-08bf-4f27-a8a4-706beaa96b52" providerId="ADAL" clId="{F67AD3FB-ADA1-46BA-B93F-23B2A4E35D41}"/>
    <pc:docChg chg="undo custSel addSld delSld modSld">
      <pc:chgData name="Scofield, John" userId="04766af8-08bf-4f27-a8a4-706beaa96b52" providerId="ADAL" clId="{F67AD3FB-ADA1-46BA-B93F-23B2A4E35D41}" dt="2019-06-16T18:55:13.317" v="5347"/>
      <pc:docMkLst>
        <pc:docMk/>
      </pc:docMkLst>
      <pc:sldChg chg="modSp">
        <pc:chgData name="Scofield, John" userId="04766af8-08bf-4f27-a8a4-706beaa96b52" providerId="ADAL" clId="{F67AD3FB-ADA1-46BA-B93F-23B2A4E35D41}" dt="2019-06-15T21:23:19.263" v="34" actId="20577"/>
        <pc:sldMkLst>
          <pc:docMk/>
          <pc:sldMk cId="4217716730" sldId="256"/>
        </pc:sldMkLst>
        <pc:spChg chg="mod">
          <ac:chgData name="Scofield, John" userId="04766af8-08bf-4f27-a8a4-706beaa96b52" providerId="ADAL" clId="{F67AD3FB-ADA1-46BA-B93F-23B2A4E35D41}" dt="2019-06-15T21:23:19.263" v="34" actId="20577"/>
          <ac:spMkLst>
            <pc:docMk/>
            <pc:sldMk cId="4217716730" sldId="256"/>
            <ac:spMk id="2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G:\PSY%20302%20(FA%202015)\Lectures\Factorial%20Graphs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G:\PSY%20302%20(FA%202015)\Lectures\Factorial%20Graphs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G:\PSY%20302%20(FA%202015)\Lectures\Factorial%20Graphs.xlsx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G:\PSY%20302%20(FA%202015)\Lectures\Factorial%20Graphs.xlsx" TargetMode="External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file:///G:\PSY%20302%20(FA%202015)\Lectures\Factorial%20Graphs.xlsx" TargetMode="External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'Sheet1 (3)'!$B$1</c:f>
              <c:strCache>
                <c:ptCount val="1"/>
                <c:pt idx="0">
                  <c:v>Study with snacks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'Sheet1 (3)'!$A$2:$A$3</c:f>
              <c:strCache>
                <c:ptCount val="2"/>
                <c:pt idx="0">
                  <c:v>Study in quiet</c:v>
                </c:pt>
                <c:pt idx="1">
                  <c:v>Study with music</c:v>
                </c:pt>
              </c:strCache>
            </c:strRef>
          </c:cat>
          <c:val>
            <c:numRef>
              <c:f>'Sheet1 (3)'!$B$2:$C$2</c:f>
              <c:numCache>
                <c:formatCode>General</c:formatCode>
                <c:ptCount val="2"/>
                <c:pt idx="0">
                  <c:v>80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81-468A-BF48-40494B74C0C0}"/>
            </c:ext>
          </c:extLst>
        </c:ser>
        <c:ser>
          <c:idx val="1"/>
          <c:order val="1"/>
          <c:tx>
            <c:strRef>
              <c:f>'Sheet1 (3)'!$C$1</c:f>
              <c:strCache>
                <c:ptCount val="1"/>
                <c:pt idx="0">
                  <c:v>Study without snacks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'Sheet1 (3)'!$A$2:$A$3</c:f>
              <c:strCache>
                <c:ptCount val="2"/>
                <c:pt idx="0">
                  <c:v>Study in quiet</c:v>
                </c:pt>
                <c:pt idx="1">
                  <c:v>Study with music</c:v>
                </c:pt>
              </c:strCache>
            </c:strRef>
          </c:cat>
          <c:val>
            <c:numRef>
              <c:f>'Sheet1 (3)'!$B$3:$C$3</c:f>
              <c:numCache>
                <c:formatCode>General</c:formatCode>
                <c:ptCount val="2"/>
                <c:pt idx="0">
                  <c:v>80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81-468A-BF48-40494B74C0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0414720"/>
        <c:axId val="300415280"/>
      </c:barChart>
      <c:catAx>
        <c:axId val="300414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0415280"/>
        <c:crosses val="autoZero"/>
        <c:auto val="1"/>
        <c:lblAlgn val="ctr"/>
        <c:lblOffset val="100"/>
        <c:noMultiLvlLbl val="0"/>
      </c:catAx>
      <c:valAx>
        <c:axId val="300415280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Exam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0414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Therapy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Medication</c:v>
                </c:pt>
                <c:pt idx="1">
                  <c:v>No Medication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5</c:v>
                </c:pt>
                <c:pt idx="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78-4CF8-AA57-1174EC8520F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 Therapy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Medication</c:v>
                </c:pt>
                <c:pt idx="1">
                  <c:v>No Medication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15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78-4CF8-AA57-1174EC8520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1350464"/>
        <c:axId val="301351024"/>
      </c:barChart>
      <c:catAx>
        <c:axId val="301350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1351024"/>
        <c:crosses val="autoZero"/>
        <c:auto val="1"/>
        <c:lblAlgn val="ctr"/>
        <c:lblOffset val="100"/>
        <c:noMultiLvlLbl val="0"/>
      </c:catAx>
      <c:valAx>
        <c:axId val="301351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Depression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1350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'Sheet1 (2)'!$B$1</c:f>
              <c:strCache>
                <c:ptCount val="1"/>
                <c:pt idx="0">
                  <c:v>Hypnosis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'Sheet1 (2)'!$A$2:$A$3</c:f>
              <c:strCache>
                <c:ptCount val="2"/>
                <c:pt idx="0">
                  <c:v>Herbal Supplements</c:v>
                </c:pt>
                <c:pt idx="1">
                  <c:v>No Herbal Supplements</c:v>
                </c:pt>
              </c:strCache>
            </c:strRef>
          </c:cat>
          <c:val>
            <c:numRef>
              <c:f>'Sheet1 (2)'!$B$2:$C$2</c:f>
              <c:numCache>
                <c:formatCode>General</c:formatCode>
                <c:ptCount val="2"/>
                <c:pt idx="0">
                  <c:v>70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C3-42D0-9849-517BB7ED3C9B}"/>
            </c:ext>
          </c:extLst>
        </c:ser>
        <c:ser>
          <c:idx val="1"/>
          <c:order val="1"/>
          <c:tx>
            <c:strRef>
              <c:f>'Sheet1 (2)'!$C$1</c:f>
              <c:strCache>
                <c:ptCount val="1"/>
                <c:pt idx="0">
                  <c:v>No Hypnosis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'Sheet1 (2)'!$A$2:$A$3</c:f>
              <c:strCache>
                <c:ptCount val="2"/>
                <c:pt idx="0">
                  <c:v>Herbal Supplements</c:v>
                </c:pt>
                <c:pt idx="1">
                  <c:v>No Herbal Supplements</c:v>
                </c:pt>
              </c:strCache>
            </c:strRef>
          </c:cat>
          <c:val>
            <c:numRef>
              <c:f>'Sheet1 (2)'!$B$3:$C$3</c:f>
              <c:numCache>
                <c:formatCode>General</c:formatCode>
                <c:ptCount val="2"/>
                <c:pt idx="0">
                  <c:v>70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C3-42D0-9849-517BB7ED3C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1353824"/>
        <c:axId val="305071600"/>
      </c:barChart>
      <c:catAx>
        <c:axId val="301353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071600"/>
        <c:crosses val="autoZero"/>
        <c:auto val="1"/>
        <c:lblAlgn val="ctr"/>
        <c:lblOffset val="100"/>
        <c:noMultiLvlLbl val="0"/>
      </c:catAx>
      <c:valAx>
        <c:axId val="305071600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Memory Test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1353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'Sheet1 (4)'!$B$1</c:f>
              <c:strCache>
                <c:ptCount val="1"/>
                <c:pt idx="0">
                  <c:v>Recall on land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'Sheet1 (4)'!$A$2:$A$3</c:f>
              <c:strCache>
                <c:ptCount val="2"/>
                <c:pt idx="0">
                  <c:v>Study on land</c:v>
                </c:pt>
                <c:pt idx="1">
                  <c:v>Study underwater</c:v>
                </c:pt>
              </c:strCache>
            </c:strRef>
          </c:cat>
          <c:val>
            <c:numRef>
              <c:f>'Sheet1 (4)'!$B$2:$C$2</c:f>
              <c:numCache>
                <c:formatCode>General</c:formatCode>
                <c:ptCount val="2"/>
                <c:pt idx="0">
                  <c:v>14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1E-4318-9A69-B80FF99CA3F7}"/>
            </c:ext>
          </c:extLst>
        </c:ser>
        <c:ser>
          <c:idx val="1"/>
          <c:order val="1"/>
          <c:tx>
            <c:strRef>
              <c:f>'Sheet1 (4)'!$C$1</c:f>
              <c:strCache>
                <c:ptCount val="1"/>
                <c:pt idx="0">
                  <c:v>Recall underwater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'Sheet1 (4)'!$A$2:$A$3</c:f>
              <c:strCache>
                <c:ptCount val="2"/>
                <c:pt idx="0">
                  <c:v>Study on land</c:v>
                </c:pt>
                <c:pt idx="1">
                  <c:v>Study underwater</c:v>
                </c:pt>
              </c:strCache>
            </c:strRef>
          </c:cat>
          <c:val>
            <c:numRef>
              <c:f>'Sheet1 (4)'!$B$3:$C$3</c:f>
              <c:numCache>
                <c:formatCode>General</c:formatCode>
                <c:ptCount val="2"/>
                <c:pt idx="0">
                  <c:v>8</c:v>
                </c:pt>
                <c:pt idx="1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1E-4318-9A69-B80FF99CA3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5074400"/>
        <c:axId val="305074960"/>
      </c:barChart>
      <c:catAx>
        <c:axId val="305074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074960"/>
        <c:crosses val="autoZero"/>
        <c:auto val="1"/>
        <c:lblAlgn val="ctr"/>
        <c:lblOffset val="100"/>
        <c:noMultiLvlLbl val="0"/>
      </c:catAx>
      <c:valAx>
        <c:axId val="305074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Words Recalled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074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'Sheet1 (5)'!$B$1</c:f>
              <c:strCache>
                <c:ptCount val="1"/>
                <c:pt idx="0">
                  <c:v>Cardio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'Sheet1 (5)'!$A$2:$A$3</c:f>
              <c:strCache>
                <c:ptCount val="2"/>
                <c:pt idx="0">
                  <c:v>Morning</c:v>
                </c:pt>
                <c:pt idx="1">
                  <c:v>Evening</c:v>
                </c:pt>
              </c:strCache>
            </c:strRef>
          </c:cat>
          <c:val>
            <c:numRef>
              <c:f>'Sheet1 (5)'!$B$2:$C$2</c:f>
              <c:numCache>
                <c:formatCode>General</c:formatCode>
                <c:ptCount val="2"/>
                <c:pt idx="0">
                  <c:v>20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31-4E6C-ABB9-DC841BF39FC7}"/>
            </c:ext>
          </c:extLst>
        </c:ser>
        <c:ser>
          <c:idx val="1"/>
          <c:order val="1"/>
          <c:tx>
            <c:strRef>
              <c:f>'Sheet1 (5)'!$C$1</c:f>
              <c:strCache>
                <c:ptCount val="1"/>
                <c:pt idx="0">
                  <c:v>Strength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'Sheet1 (5)'!$A$2:$A$3</c:f>
              <c:strCache>
                <c:ptCount val="2"/>
                <c:pt idx="0">
                  <c:v>Morning</c:v>
                </c:pt>
                <c:pt idx="1">
                  <c:v>Evening</c:v>
                </c:pt>
              </c:strCache>
            </c:strRef>
          </c:cat>
          <c:val>
            <c:numRef>
              <c:f>'Sheet1 (5)'!$B$3:$C$3</c:f>
              <c:numCache>
                <c:formatCode>General</c:formatCode>
                <c:ptCount val="2"/>
                <c:pt idx="0">
                  <c:v>15</c:v>
                </c:pt>
                <c:pt idx="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31-4E6C-ABB9-DC841BF39F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1172448"/>
        <c:axId val="301173008"/>
      </c:barChart>
      <c:catAx>
        <c:axId val="301172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1173008"/>
        <c:crosses val="autoZero"/>
        <c:auto val="1"/>
        <c:lblAlgn val="ctr"/>
        <c:lblOffset val="100"/>
        <c:noMultiLvlLbl val="0"/>
      </c:catAx>
      <c:valAx>
        <c:axId val="301173008"/>
        <c:scaling>
          <c:orientation val="minMax"/>
          <c:max val="3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Mood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1172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IV 1a</c:v>
          </c:tx>
          <c:invertIfNegative val="0"/>
          <c:cat>
            <c:strLit>
              <c:ptCount val="4"/>
              <c:pt idx="0">
                <c:v>IV 2a</c:v>
              </c:pt>
              <c:pt idx="1">
                <c:v> IV 2b</c:v>
              </c:pt>
              <c:pt idx="2">
                <c:v> IV 3a</c:v>
              </c:pt>
              <c:pt idx="3">
                <c:v> IV 3b</c:v>
              </c:pt>
            </c:strLit>
          </c:cat>
          <c:val>
            <c:numRef>
              <c:f>(Sheet1!$A$248,Sheet1!$C$248,Sheet1!$E$248,Sheet1!$G$248)</c:f>
              <c:numCache>
                <c:formatCode>General</c:formatCode>
                <c:ptCount val="4"/>
                <c:pt idx="0">
                  <c:v>5</c:v>
                </c:pt>
                <c:pt idx="1">
                  <c:v>15</c:v>
                </c:pt>
                <c:pt idx="2">
                  <c:v>5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78-42D2-8428-589102B92195}"/>
            </c:ext>
          </c:extLst>
        </c:ser>
        <c:ser>
          <c:idx val="1"/>
          <c:order val="1"/>
          <c:tx>
            <c:v>IV 1b</c:v>
          </c:tx>
          <c:invertIfNegative val="0"/>
          <c:cat>
            <c:strLit>
              <c:ptCount val="4"/>
              <c:pt idx="0">
                <c:v>IV 2a</c:v>
              </c:pt>
              <c:pt idx="1">
                <c:v> IV 2b</c:v>
              </c:pt>
              <c:pt idx="2">
                <c:v> IV 3a</c:v>
              </c:pt>
              <c:pt idx="3">
                <c:v> IV 3b</c:v>
              </c:pt>
            </c:strLit>
          </c:cat>
          <c:val>
            <c:numRef>
              <c:f>(Sheet1!$B$248,Sheet1!$D$248,Sheet1!$F$248,Sheet1!$H$248)</c:f>
              <c:numCache>
                <c:formatCode>General</c:formatCode>
                <c:ptCount val="4"/>
                <c:pt idx="0">
                  <c:v>10</c:v>
                </c:pt>
                <c:pt idx="1">
                  <c:v>30</c:v>
                </c:pt>
                <c:pt idx="2">
                  <c:v>30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78-42D2-8428-589102B921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0859808"/>
        <c:axId val="300860368"/>
      </c:barChart>
      <c:catAx>
        <c:axId val="3008598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00860368"/>
        <c:crosses val="autoZero"/>
        <c:auto val="1"/>
        <c:lblAlgn val="ctr"/>
        <c:lblOffset val="100"/>
        <c:noMultiLvlLbl val="0"/>
      </c:catAx>
      <c:valAx>
        <c:axId val="3008603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0085980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04596-28E0-48F0-8FF9-810E9DD2C31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57264-6346-494A-AF73-3CF5F5785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98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4289-B81E-4C12-9565-BAA685EA2EF6}" type="datetime1">
              <a:rPr lang="en-US" smtClean="0"/>
              <a:t>6/30/2019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01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BA6F-2EF9-4D23-BB04-93D42F68ED6E}" type="datetime1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351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4E05-A698-45E3-9C95-F98DC65112B3}" type="datetime1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36159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CFFB-CB7B-4C58-B7EC-8579B5E5F200}" type="datetime1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348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602B-3E6D-40ED-80BC-87F5D02CD2C5}" type="datetime1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6871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13BF-2B39-4801-A60B-7621EFD6A74F}" type="datetime1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7713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EAEB-CFC6-48A3-B7D5-77F61E212D81}" type="datetime1">
              <a:rPr lang="en-US" smtClean="0"/>
              <a:t>6/30/2019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079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354E-B39F-4026-A4F5-E634F326B737}" type="datetime1">
              <a:rPr lang="en-US" smtClean="0"/>
              <a:t>6/30/2019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257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2BE4-BCD0-40B1-8538-8B8FF8E80C66}" type="datetime1">
              <a:rPr lang="en-US" smtClean="0"/>
              <a:t>6/30/2019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62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6DCF-2CDD-4168-A72A-275FC99014F3}" type="datetime1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9B0C-F3EB-4E13-837D-25EE8CB06674}" type="datetime1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4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74FC465F-E115-4FA0-9ABC-EC0B47AF5ADA}" type="datetime1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7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Factorial Design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1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2442-97D6-4DDE-93D9-5CBAA7AB3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CF99D-C6AC-4054-AE06-FD597E241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BD9AF-EF85-4BEF-A08D-497A61D6B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10</a:t>
            </a:fld>
            <a:endParaRPr lang="en-US"/>
          </a:p>
        </p:txBody>
      </p:sp>
      <p:pic>
        <p:nvPicPr>
          <p:cNvPr id="5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CE332C-0CAC-4EFB-AED5-7740DD1E4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768" y="210950"/>
            <a:ext cx="6755036" cy="655497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1AAA2C-4D69-4562-B6CC-B46C650EDBD4}"/>
              </a:ext>
            </a:extLst>
          </p:cNvPr>
          <p:cNvCxnSpPr/>
          <p:nvPr/>
        </p:nvCxnSpPr>
        <p:spPr>
          <a:xfrm flipV="1">
            <a:off x="3696719" y="2904565"/>
            <a:ext cx="2361792" cy="1716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3491F4-975B-4E48-8EAB-871FDB4B22A9}"/>
              </a:ext>
            </a:extLst>
          </p:cNvPr>
          <p:cNvCxnSpPr>
            <a:cxnSpLocks/>
          </p:cNvCxnSpPr>
          <p:nvPr/>
        </p:nvCxnSpPr>
        <p:spPr>
          <a:xfrm flipV="1">
            <a:off x="4629073" y="2845887"/>
            <a:ext cx="2461194" cy="2079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549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D407D-5B1D-482C-9DA8-B4B871326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E40BC1-E368-4E1C-9359-5C17E45DA5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158" y="0"/>
            <a:ext cx="6902410" cy="669798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27BE8-B985-49D7-A752-0D0A4ACC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11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05B674-8E37-4E14-8218-935E9F515C98}"/>
              </a:ext>
            </a:extLst>
          </p:cNvPr>
          <p:cNvCxnSpPr/>
          <p:nvPr/>
        </p:nvCxnSpPr>
        <p:spPr>
          <a:xfrm flipV="1">
            <a:off x="4708916" y="3105048"/>
            <a:ext cx="2532936" cy="9388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D5A343-77F9-47C7-A051-433DE25E5150}"/>
              </a:ext>
            </a:extLst>
          </p:cNvPr>
          <p:cNvCxnSpPr>
            <a:cxnSpLocks/>
          </p:cNvCxnSpPr>
          <p:nvPr/>
        </p:nvCxnSpPr>
        <p:spPr>
          <a:xfrm>
            <a:off x="3662490" y="3139277"/>
            <a:ext cx="2537827" cy="9046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458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CF082-DBEC-443C-AD09-CF1BE979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C5BD5-C9C4-4BE4-B9D6-AFF0B4C6C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Interactions…</a:t>
            </a:r>
          </a:p>
          <a:p>
            <a:r>
              <a:rPr lang="en-US" dirty="0"/>
              <a:t>Spreading Interactions: When one level of an IV has an effect on another factor, and another level of the IV remains the same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B6AD4-3BBA-4724-B059-485CC2C5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12</a:t>
            </a:fld>
            <a:endParaRPr lang="en-US"/>
          </a:p>
        </p:txBody>
      </p:sp>
      <p:pic>
        <p:nvPicPr>
          <p:cNvPr id="5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122C9A-19CD-4874-B859-28319E00AD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36"/>
          <a:stretch/>
        </p:blipFill>
        <p:spPr>
          <a:xfrm>
            <a:off x="3396868" y="3202373"/>
            <a:ext cx="4039633" cy="297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48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CF082-DBEC-443C-AD09-CF1BE979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C5BD5-C9C4-4BE4-B9D6-AFF0B4C6C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Interactions…</a:t>
            </a:r>
          </a:p>
          <a:p>
            <a:r>
              <a:rPr lang="en-US" dirty="0"/>
              <a:t>Crossover Interactions: When an IV has an effect on both levels of the other IV, but in opposite directions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B6AD4-3BBA-4724-B059-485CC2C5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13</a:t>
            </a:fld>
            <a:endParaRPr lang="en-US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A317C4-98B3-4171-AB77-A12FFBCE1B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46"/>
          <a:stretch/>
        </p:blipFill>
        <p:spPr>
          <a:xfrm>
            <a:off x="3617124" y="3429000"/>
            <a:ext cx="4016129" cy="269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8C4E-24CF-47D7-B825-561B08271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187" y="-453224"/>
            <a:ext cx="9692640" cy="1397124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49E88-BE1C-4AC2-9328-BAED3E8D8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11966"/>
            <a:ext cx="3856406" cy="4868172"/>
          </a:xfrm>
        </p:spPr>
        <p:txBody>
          <a:bodyPr>
            <a:normAutofit/>
          </a:bodyPr>
          <a:lstStyle/>
          <a:p>
            <a:r>
              <a:rPr lang="en-US" dirty="0"/>
              <a:t>2x2 Factorial Design</a:t>
            </a:r>
          </a:p>
          <a:p>
            <a:r>
              <a:rPr lang="en-US" dirty="0"/>
              <a:t>Factor 1: Study environment</a:t>
            </a:r>
          </a:p>
          <a:p>
            <a:pPr lvl="1"/>
            <a:r>
              <a:rPr lang="en-US" dirty="0"/>
              <a:t>Level 1: Quiet</a:t>
            </a:r>
          </a:p>
          <a:p>
            <a:pPr lvl="1"/>
            <a:r>
              <a:rPr lang="en-US" dirty="0"/>
              <a:t>Level 2: Music</a:t>
            </a:r>
          </a:p>
          <a:p>
            <a:r>
              <a:rPr lang="en-US" dirty="0"/>
              <a:t>Factor 2: Presence of snacks</a:t>
            </a:r>
          </a:p>
          <a:p>
            <a:pPr lvl="1"/>
            <a:r>
              <a:rPr lang="en-US" dirty="0"/>
              <a:t>Level 1: snacks</a:t>
            </a:r>
          </a:p>
          <a:p>
            <a:pPr lvl="1"/>
            <a:r>
              <a:rPr lang="en-US" dirty="0"/>
              <a:t>Level 2: no snacks</a:t>
            </a:r>
          </a:p>
          <a:p>
            <a:r>
              <a:rPr lang="en-US" dirty="0"/>
              <a:t>Main effect of study environment</a:t>
            </a:r>
          </a:p>
          <a:p>
            <a:r>
              <a:rPr lang="en-US" dirty="0"/>
              <a:t>No main effect of snacking</a:t>
            </a:r>
          </a:p>
          <a:p>
            <a:r>
              <a:rPr lang="en-US" dirty="0"/>
              <a:t>No interaction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72C5A-BE8A-4AD0-8C61-342FCEAD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ECAB403-E124-41CC-92CF-B26C1A79A6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5570693"/>
              </p:ext>
            </p:extLst>
          </p:nvPr>
        </p:nvGraphicFramePr>
        <p:xfrm>
          <a:off x="5118278" y="823118"/>
          <a:ext cx="5526087" cy="5211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29664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8C4E-24CF-47D7-B825-561B08271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187" y="-453224"/>
            <a:ext cx="9692640" cy="1397124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49E88-BE1C-4AC2-9328-BAED3E8D8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11966"/>
            <a:ext cx="3856406" cy="4868172"/>
          </a:xfrm>
        </p:spPr>
        <p:txBody>
          <a:bodyPr>
            <a:normAutofit/>
          </a:bodyPr>
          <a:lstStyle/>
          <a:p>
            <a:r>
              <a:rPr lang="en-US" dirty="0"/>
              <a:t>2x2 Factorial Design</a:t>
            </a:r>
          </a:p>
          <a:p>
            <a:r>
              <a:rPr lang="en-US" dirty="0"/>
              <a:t>Factor 1: Medication Dose</a:t>
            </a:r>
          </a:p>
          <a:p>
            <a:pPr lvl="1"/>
            <a:r>
              <a:rPr lang="en-US" dirty="0"/>
              <a:t>Level 1: Medication</a:t>
            </a:r>
          </a:p>
          <a:p>
            <a:pPr lvl="1"/>
            <a:r>
              <a:rPr lang="en-US" dirty="0"/>
              <a:t>Level 2: No Medication</a:t>
            </a:r>
          </a:p>
          <a:p>
            <a:r>
              <a:rPr lang="en-US" dirty="0"/>
              <a:t>Factor 2: Use of Therapy</a:t>
            </a:r>
          </a:p>
          <a:p>
            <a:pPr lvl="1"/>
            <a:r>
              <a:rPr lang="en-US" dirty="0"/>
              <a:t>Level 1: Therapy</a:t>
            </a:r>
          </a:p>
          <a:p>
            <a:pPr lvl="1"/>
            <a:r>
              <a:rPr lang="en-US" dirty="0"/>
              <a:t>Level 2: No Therapy</a:t>
            </a:r>
          </a:p>
          <a:p>
            <a:r>
              <a:rPr lang="en-US" dirty="0"/>
              <a:t>Main effect of medication</a:t>
            </a:r>
          </a:p>
          <a:p>
            <a:r>
              <a:rPr lang="en-US" dirty="0"/>
              <a:t>Main effect of therapy</a:t>
            </a:r>
          </a:p>
          <a:p>
            <a:r>
              <a:rPr lang="en-US" dirty="0"/>
              <a:t>Interaction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72C5A-BE8A-4AD0-8C61-342FCEAD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582D234-CEF4-4EB2-9CDA-3C5F272961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2312643"/>
              </p:ext>
            </p:extLst>
          </p:nvPr>
        </p:nvGraphicFramePr>
        <p:xfrm>
          <a:off x="5668023" y="943900"/>
          <a:ext cx="5373687" cy="5135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0696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8C4E-24CF-47D7-B825-561B08271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187" y="-453224"/>
            <a:ext cx="9692640" cy="1397124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49E88-BE1C-4AC2-9328-BAED3E8D8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11966"/>
            <a:ext cx="3856406" cy="4868172"/>
          </a:xfrm>
        </p:spPr>
        <p:txBody>
          <a:bodyPr>
            <a:normAutofit/>
          </a:bodyPr>
          <a:lstStyle/>
          <a:p>
            <a:r>
              <a:rPr lang="en-US" dirty="0"/>
              <a:t>2x2 Factorial Design</a:t>
            </a:r>
          </a:p>
          <a:p>
            <a:r>
              <a:rPr lang="en-US" dirty="0"/>
              <a:t>Factor 1: Supplements</a:t>
            </a:r>
          </a:p>
          <a:p>
            <a:pPr lvl="1"/>
            <a:r>
              <a:rPr lang="en-US" dirty="0"/>
              <a:t>Level 1: Herbal</a:t>
            </a:r>
          </a:p>
          <a:p>
            <a:pPr lvl="1"/>
            <a:r>
              <a:rPr lang="en-US" dirty="0"/>
              <a:t>Level 2: Nothing</a:t>
            </a:r>
          </a:p>
          <a:p>
            <a:r>
              <a:rPr lang="en-US" dirty="0"/>
              <a:t>Factor 2: Use of Hypnosis</a:t>
            </a:r>
          </a:p>
          <a:p>
            <a:pPr lvl="1"/>
            <a:r>
              <a:rPr lang="en-US" dirty="0"/>
              <a:t>Level 1: Hypnosis</a:t>
            </a:r>
          </a:p>
          <a:p>
            <a:pPr lvl="1"/>
            <a:r>
              <a:rPr lang="en-US" dirty="0"/>
              <a:t>Level 2: No Hypnosis</a:t>
            </a:r>
          </a:p>
          <a:p>
            <a:r>
              <a:rPr lang="en-US" dirty="0"/>
              <a:t>No main effect of supplement</a:t>
            </a:r>
          </a:p>
          <a:p>
            <a:r>
              <a:rPr lang="en-US" dirty="0"/>
              <a:t>No main effect of hypnosis</a:t>
            </a:r>
          </a:p>
          <a:p>
            <a:r>
              <a:rPr lang="en-US" dirty="0"/>
              <a:t>No interaction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72C5A-BE8A-4AD0-8C61-342FCEAD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B9B0405-5435-436B-ADCE-F8587709A3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7918853"/>
              </p:ext>
            </p:extLst>
          </p:nvPr>
        </p:nvGraphicFramePr>
        <p:xfrm>
          <a:off x="5783195" y="1020417"/>
          <a:ext cx="5353931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1601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8C4E-24CF-47D7-B825-561B08271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187" y="-453224"/>
            <a:ext cx="9692640" cy="1397124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49E88-BE1C-4AC2-9328-BAED3E8D8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11966"/>
            <a:ext cx="3856406" cy="4868172"/>
          </a:xfrm>
        </p:spPr>
        <p:txBody>
          <a:bodyPr>
            <a:normAutofit/>
          </a:bodyPr>
          <a:lstStyle/>
          <a:p>
            <a:r>
              <a:rPr lang="en-US" dirty="0"/>
              <a:t>2x2 Factorial Design</a:t>
            </a:r>
          </a:p>
          <a:p>
            <a:r>
              <a:rPr lang="en-US" dirty="0"/>
              <a:t>Factor 1: Study Environment</a:t>
            </a:r>
          </a:p>
          <a:p>
            <a:pPr lvl="1"/>
            <a:r>
              <a:rPr lang="en-US" dirty="0"/>
              <a:t>Level 1: Study on land</a:t>
            </a:r>
          </a:p>
          <a:p>
            <a:pPr lvl="1"/>
            <a:r>
              <a:rPr lang="en-US" dirty="0"/>
              <a:t>Level 2: Study underwater</a:t>
            </a:r>
          </a:p>
          <a:p>
            <a:r>
              <a:rPr lang="en-US" dirty="0"/>
              <a:t>Factor 2: Recall environment</a:t>
            </a:r>
          </a:p>
          <a:p>
            <a:pPr lvl="1"/>
            <a:r>
              <a:rPr lang="en-US" dirty="0"/>
              <a:t>Level 1: Recall on land</a:t>
            </a:r>
          </a:p>
          <a:p>
            <a:pPr lvl="1"/>
            <a:r>
              <a:rPr lang="en-US" dirty="0"/>
              <a:t>Level 2: Recall underwater</a:t>
            </a:r>
          </a:p>
          <a:p>
            <a:r>
              <a:rPr lang="en-US" dirty="0"/>
              <a:t>No main effect of study environment</a:t>
            </a:r>
          </a:p>
          <a:p>
            <a:r>
              <a:rPr lang="en-US" dirty="0"/>
              <a:t>No main effect of test environment</a:t>
            </a:r>
          </a:p>
          <a:p>
            <a:r>
              <a:rPr lang="en-US" dirty="0"/>
              <a:t>Crossover interaction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72C5A-BE8A-4AD0-8C61-342FCEAD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9A980EA-DD9E-4A29-B67C-7113F4A9C2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9280766"/>
              </p:ext>
            </p:extLst>
          </p:nvPr>
        </p:nvGraphicFramePr>
        <p:xfrm>
          <a:off x="5597508" y="960437"/>
          <a:ext cx="5486400" cy="5211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35316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8C4E-24CF-47D7-B825-561B08271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187" y="-453224"/>
            <a:ext cx="9692640" cy="1397124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49E88-BE1C-4AC2-9328-BAED3E8D8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11966"/>
            <a:ext cx="3856406" cy="4868172"/>
          </a:xfrm>
        </p:spPr>
        <p:txBody>
          <a:bodyPr>
            <a:normAutofit/>
          </a:bodyPr>
          <a:lstStyle/>
          <a:p>
            <a:r>
              <a:rPr lang="en-US" dirty="0"/>
              <a:t>2x2 Factorial Design</a:t>
            </a:r>
          </a:p>
          <a:p>
            <a:r>
              <a:rPr lang="en-US" dirty="0"/>
              <a:t>Factor 1: Type of Exercise</a:t>
            </a:r>
          </a:p>
          <a:p>
            <a:pPr lvl="1"/>
            <a:r>
              <a:rPr lang="en-US" dirty="0"/>
              <a:t>Level 1: Cardio</a:t>
            </a:r>
          </a:p>
          <a:p>
            <a:pPr lvl="1"/>
            <a:r>
              <a:rPr lang="en-US" dirty="0"/>
              <a:t>Level 2: Strength</a:t>
            </a:r>
          </a:p>
          <a:p>
            <a:r>
              <a:rPr lang="en-US" dirty="0"/>
              <a:t>Factor 2: Time of exercise</a:t>
            </a:r>
          </a:p>
          <a:p>
            <a:pPr lvl="1"/>
            <a:r>
              <a:rPr lang="en-US" dirty="0"/>
              <a:t>Level 1: Morning</a:t>
            </a:r>
          </a:p>
          <a:p>
            <a:pPr lvl="1"/>
            <a:r>
              <a:rPr lang="en-US" dirty="0"/>
              <a:t>Level 2: Evening</a:t>
            </a:r>
          </a:p>
          <a:p>
            <a:r>
              <a:rPr lang="en-US" dirty="0"/>
              <a:t>Main effect of type of exercise</a:t>
            </a:r>
          </a:p>
          <a:p>
            <a:r>
              <a:rPr lang="en-US" dirty="0"/>
              <a:t>No main effect of time of exercise</a:t>
            </a:r>
          </a:p>
          <a:p>
            <a:r>
              <a:rPr lang="en-US" dirty="0"/>
              <a:t>No interaction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72C5A-BE8A-4AD0-8C61-342FCEAD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F16D11F-08EB-4D9D-A6DE-825AECA4DA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0208830"/>
              </p:ext>
            </p:extLst>
          </p:nvPr>
        </p:nvGraphicFramePr>
        <p:xfrm>
          <a:off x="5532826" y="571500"/>
          <a:ext cx="5345465" cy="571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728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3CACB-34AB-43B5-9689-F597EB8D7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Factor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D876E-6AE0-4F31-97AA-4FCD64B12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2x2x2 Factorial Design</a:t>
            </a:r>
          </a:p>
          <a:p>
            <a:pPr lvl="1"/>
            <a:r>
              <a:rPr lang="en-US" dirty="0"/>
              <a:t>Still look for main effects &amp; still look for interactions</a:t>
            </a:r>
          </a:p>
          <a:p>
            <a:r>
              <a:rPr lang="en-US" dirty="0"/>
              <a:t>3-way interaction</a:t>
            </a:r>
          </a:p>
          <a:p>
            <a:pPr lvl="1"/>
            <a:r>
              <a:rPr lang="en-US" dirty="0"/>
              <a:t>One interaction 2x2 interaction is different from another interaction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B3122-BF15-444E-8AAA-93C63E27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1F210-0911-4777-BF6C-BFA4CEF3E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846" y="-292583"/>
            <a:ext cx="9692640" cy="1397124"/>
          </a:xfrm>
        </p:spPr>
        <p:txBody>
          <a:bodyPr/>
          <a:lstStyle/>
          <a:p>
            <a:r>
              <a:rPr lang="en-US" dirty="0"/>
              <a:t>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35C91-7B94-41D2-B32E-220932198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3706205" cy="4351337"/>
          </a:xfrm>
        </p:spPr>
        <p:txBody>
          <a:bodyPr/>
          <a:lstStyle/>
          <a:p>
            <a:r>
              <a:rPr lang="en-US" dirty="0"/>
              <a:t>Keep it simple, when possible</a:t>
            </a:r>
          </a:p>
          <a:p>
            <a:r>
              <a:rPr lang="en-US" dirty="0"/>
              <a:t>One IV: One DV</a:t>
            </a:r>
          </a:p>
          <a:p>
            <a:pPr lvl="1"/>
            <a:r>
              <a:rPr lang="en-US" dirty="0"/>
              <a:t>Effects of encoding duration on memory performance</a:t>
            </a:r>
          </a:p>
          <a:p>
            <a:pPr lvl="1"/>
            <a:r>
              <a:rPr lang="en-US" dirty="0"/>
              <a:t>IV – 2 levels (long and short)</a:t>
            </a:r>
          </a:p>
          <a:p>
            <a:pPr lvl="1"/>
            <a:r>
              <a:rPr lang="en-US" dirty="0"/>
              <a:t>DV – memory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A7D29-0F7F-459E-A778-44EC0930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1A44D6-C4DD-4ADC-8233-AD6D2CE80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466" y="1162897"/>
            <a:ext cx="5703020" cy="553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35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943E-33D8-4B4C-906D-BD7425198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3-way interaction in a 2x2x2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21FAF-37F2-46B3-8FC1-3D6B4E74A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D748024-3C58-49A2-A2C6-588552169A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01241"/>
              </p:ext>
            </p:extLst>
          </p:nvPr>
        </p:nvGraphicFramePr>
        <p:xfrm>
          <a:off x="2396656" y="1489541"/>
          <a:ext cx="7467600" cy="4898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369FDF-D8CE-4842-B44A-C74B544EE9E1}"/>
              </a:ext>
            </a:extLst>
          </p:cNvPr>
          <p:cNvCxnSpPr/>
          <p:nvPr/>
        </p:nvCxnSpPr>
        <p:spPr>
          <a:xfrm flipV="1">
            <a:off x="3082456" y="4156541"/>
            <a:ext cx="1828800" cy="12954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EEF707-9845-44B2-8DB3-C92F1D1AEC37}"/>
              </a:ext>
            </a:extLst>
          </p:cNvPr>
          <p:cNvCxnSpPr/>
          <p:nvPr/>
        </p:nvCxnSpPr>
        <p:spPr>
          <a:xfrm flipV="1">
            <a:off x="3768256" y="2251541"/>
            <a:ext cx="1600200" cy="25527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450596-BBCF-4945-97BA-46D186F7832F}"/>
              </a:ext>
            </a:extLst>
          </p:cNvPr>
          <p:cNvCxnSpPr/>
          <p:nvPr/>
        </p:nvCxnSpPr>
        <p:spPr>
          <a:xfrm flipV="1">
            <a:off x="6511456" y="4804241"/>
            <a:ext cx="1600200" cy="6477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78B628-1DAF-4329-9C5B-A7CE8E074D58}"/>
              </a:ext>
            </a:extLst>
          </p:cNvPr>
          <p:cNvCxnSpPr/>
          <p:nvPr/>
        </p:nvCxnSpPr>
        <p:spPr>
          <a:xfrm>
            <a:off x="6968656" y="2283291"/>
            <a:ext cx="1600200" cy="1244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9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F6062-FA50-4A87-9177-697BF65F6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or more IVs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2F62B-5F07-494F-B4D9-1C843EB16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or more IVs: (still one DV)</a:t>
            </a:r>
          </a:p>
          <a:p>
            <a:pPr lvl="1"/>
            <a:r>
              <a:rPr lang="en-US" dirty="0"/>
              <a:t>Effects of encoding duration and repetition on memory performance</a:t>
            </a:r>
          </a:p>
          <a:p>
            <a:r>
              <a:rPr lang="en-US" dirty="0"/>
              <a:t>Independent variable 1</a:t>
            </a:r>
          </a:p>
          <a:p>
            <a:pPr lvl="1"/>
            <a:r>
              <a:rPr lang="en-US" dirty="0"/>
              <a:t>Encoding duration (long and short durations)</a:t>
            </a:r>
          </a:p>
          <a:p>
            <a:r>
              <a:rPr lang="en-US" dirty="0"/>
              <a:t>Independent variable 2</a:t>
            </a:r>
          </a:p>
          <a:p>
            <a:pPr lvl="1"/>
            <a:r>
              <a:rPr lang="en-US" dirty="0"/>
              <a:t>Repetition (See item once or twice)</a:t>
            </a:r>
          </a:p>
          <a:p>
            <a:r>
              <a:rPr lang="en-US" dirty="0"/>
              <a:t>Dependent variable</a:t>
            </a:r>
          </a:p>
          <a:p>
            <a:pPr lvl="1"/>
            <a:r>
              <a:rPr lang="en-US" dirty="0"/>
              <a:t>Memory performance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82A13-1902-42D7-AB4D-91B19878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61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77A5-AB9A-4F9D-9CCB-ACEE3C2C9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820" y="0"/>
            <a:ext cx="9692640" cy="1397124"/>
          </a:xfrm>
        </p:spPr>
        <p:txBody>
          <a:bodyPr/>
          <a:lstStyle/>
          <a:p>
            <a:r>
              <a:rPr lang="en-US" dirty="0"/>
              <a:t>2 or more IVs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7412D-5A8C-47DA-9B0B-12BE354A4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4</a:t>
            </a:fld>
            <a:endParaRPr lang="en-US"/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6012B7-5D2D-4E32-A82C-819CFDE35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121" y="238539"/>
            <a:ext cx="6726605" cy="6527386"/>
          </a:xfrm>
        </p:spPr>
      </p:pic>
    </p:spTree>
    <p:extLst>
      <p:ext uri="{BB962C8B-B14F-4D97-AF65-F5344CB8AC3E}">
        <p14:creationId xmlns:p14="http://schemas.microsoft.com/office/powerpoint/2010/main" val="572098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930A4-578F-4BFD-85CE-BCD46A510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05F8-828F-4BD4-80D3-EC39F5BF8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Independent Variable = Factor</a:t>
            </a:r>
          </a:p>
          <a:p>
            <a:pPr lvl="1"/>
            <a:r>
              <a:rPr lang="en-US" dirty="0"/>
              <a:t>Short vs. Long Duration = One-Factor Design</a:t>
            </a:r>
          </a:p>
          <a:p>
            <a:pPr lvl="1"/>
            <a:r>
              <a:rPr lang="en-US" dirty="0"/>
              <a:t>Short vs. Long Duration, One vs. Two Repetition = Two-Factor Design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Levels of each factor</a:t>
            </a:r>
          </a:p>
          <a:p>
            <a:pPr lvl="1"/>
            <a:r>
              <a:rPr lang="en-US" dirty="0"/>
              <a:t>Duration: 2 levels (</a:t>
            </a:r>
            <a:r>
              <a:rPr lang="en-US" dirty="0" err="1"/>
              <a:t>short,long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Repetition: 2 levels (one, two)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CA154-CDB1-4EA0-9146-7A7C7F7B4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54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B874A-022A-46CB-9117-FFBB14542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E6E8A-0C29-4AFC-AAC5-F4125C37D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 A (levels) x Factor B (levels)</a:t>
            </a:r>
          </a:p>
          <a:p>
            <a:r>
              <a:rPr lang="en-US" dirty="0"/>
              <a:t>2x2 Factorial Design</a:t>
            </a:r>
          </a:p>
          <a:p>
            <a:pPr lvl="1"/>
            <a:r>
              <a:rPr lang="en-US" dirty="0"/>
              <a:t>2 (Duration: </a:t>
            </a:r>
            <a:r>
              <a:rPr lang="en-US" dirty="0" err="1"/>
              <a:t>Short,Long</a:t>
            </a:r>
            <a:r>
              <a:rPr lang="en-US" dirty="0"/>
              <a:t>) x 2 (Repetition: </a:t>
            </a:r>
            <a:r>
              <a:rPr lang="en-US" dirty="0" err="1"/>
              <a:t>One,Two</a:t>
            </a:r>
            <a:r>
              <a:rPr lang="en-US" dirty="0"/>
              <a:t>)</a:t>
            </a:r>
          </a:p>
          <a:p>
            <a:r>
              <a:rPr lang="en-US" dirty="0"/>
              <a:t>Adding Levels</a:t>
            </a:r>
          </a:p>
          <a:p>
            <a:pPr lvl="1"/>
            <a:r>
              <a:rPr lang="en-US" dirty="0"/>
              <a:t>2x3</a:t>
            </a:r>
          </a:p>
          <a:p>
            <a:pPr lvl="1"/>
            <a:r>
              <a:rPr lang="en-US" dirty="0"/>
              <a:t>2 (Duration: </a:t>
            </a:r>
            <a:r>
              <a:rPr lang="en-US" dirty="0" err="1"/>
              <a:t>Short,Long</a:t>
            </a:r>
            <a:r>
              <a:rPr lang="en-US" dirty="0"/>
              <a:t>) x 3 (Repetition: One, Two, Three)</a:t>
            </a:r>
          </a:p>
          <a:p>
            <a:r>
              <a:rPr lang="en-US" dirty="0"/>
              <a:t>Adding Independent Variables</a:t>
            </a:r>
          </a:p>
          <a:p>
            <a:pPr lvl="1"/>
            <a:r>
              <a:rPr lang="en-US" dirty="0"/>
              <a:t>2x3x2</a:t>
            </a:r>
          </a:p>
          <a:p>
            <a:pPr lvl="1"/>
            <a:r>
              <a:rPr lang="en-US" dirty="0"/>
              <a:t>2 (Duration: </a:t>
            </a:r>
            <a:r>
              <a:rPr lang="en-US" dirty="0" err="1"/>
              <a:t>Short,Long</a:t>
            </a:r>
            <a:r>
              <a:rPr lang="en-US" dirty="0"/>
              <a:t>) x 3 (Repetition: One, Two, Three) x 2 (Age: Young, Old)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DB752-E835-4364-B2A1-1226FC746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73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B874A-022A-46CB-9117-FFBB14542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E6E8A-0C29-4AFC-AAC5-F4125C37D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924243" cy="4351337"/>
          </a:xfrm>
        </p:spPr>
        <p:txBody>
          <a:bodyPr/>
          <a:lstStyle/>
          <a:p>
            <a:r>
              <a:rPr lang="en-US" dirty="0"/>
              <a:t>Between-subjects</a:t>
            </a:r>
          </a:p>
          <a:p>
            <a:pPr lvl="1"/>
            <a:r>
              <a:rPr lang="en-US" dirty="0"/>
              <a:t>All factors are measured between-subjects. 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Mixed Design</a:t>
            </a:r>
          </a:p>
          <a:p>
            <a:pPr lvl="1"/>
            <a:r>
              <a:rPr lang="en-US" dirty="0"/>
              <a:t>One factor is measured between-subjects, and one factor is measured within-subjects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DB752-E835-4364-B2A1-1226FC746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3933C22-025D-48AB-83F9-0CC93BD15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739246"/>
              </p:ext>
            </p:extLst>
          </p:nvPr>
        </p:nvGraphicFramePr>
        <p:xfrm>
          <a:off x="5889790" y="2083620"/>
          <a:ext cx="5040338" cy="1920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169">
                  <a:extLst>
                    <a:ext uri="{9D8B030D-6E8A-4147-A177-3AD203B41FA5}">
                      <a16:colId xmlns:a16="http://schemas.microsoft.com/office/drawing/2014/main" val="2052766139"/>
                    </a:ext>
                  </a:extLst>
                </a:gridCol>
                <a:gridCol w="2520169">
                  <a:extLst>
                    <a:ext uri="{9D8B030D-6E8A-4147-A177-3AD203B41FA5}">
                      <a16:colId xmlns:a16="http://schemas.microsoft.com/office/drawing/2014/main" val="2508990043"/>
                    </a:ext>
                  </a:extLst>
                </a:gridCol>
              </a:tblGrid>
              <a:tr h="960424">
                <a:tc>
                  <a:txBody>
                    <a:bodyPr/>
                    <a:lstStyle/>
                    <a:p>
                      <a:r>
                        <a:rPr lang="en-US" dirty="0"/>
                        <a:t>Short Duration</a:t>
                      </a:r>
                    </a:p>
                    <a:p>
                      <a:r>
                        <a:rPr lang="en-US" dirty="0"/>
                        <a:t>Repeat Once</a:t>
                      </a:r>
                    </a:p>
                    <a:p>
                      <a:r>
                        <a:rPr lang="en-US" dirty="0"/>
                        <a:t>N =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 Duration</a:t>
                      </a:r>
                    </a:p>
                    <a:p>
                      <a:r>
                        <a:rPr lang="en-US" dirty="0"/>
                        <a:t>Repeat Twice</a:t>
                      </a:r>
                    </a:p>
                    <a:p>
                      <a:r>
                        <a:rPr lang="en-US" dirty="0"/>
                        <a:t>N = 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414805"/>
                  </a:ext>
                </a:extLst>
              </a:tr>
              <a:tr h="960424">
                <a:tc>
                  <a:txBody>
                    <a:bodyPr/>
                    <a:lstStyle/>
                    <a:p>
                      <a:r>
                        <a:rPr lang="en-US" dirty="0"/>
                        <a:t>Long Duration</a:t>
                      </a:r>
                    </a:p>
                    <a:p>
                      <a:r>
                        <a:rPr lang="en-US" dirty="0"/>
                        <a:t>Repeat Once</a:t>
                      </a:r>
                    </a:p>
                    <a:p>
                      <a:r>
                        <a:rPr lang="en-US" dirty="0"/>
                        <a:t>N =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Duration</a:t>
                      </a:r>
                    </a:p>
                    <a:p>
                      <a:r>
                        <a:rPr lang="en-US" dirty="0"/>
                        <a:t>Repeat Twice</a:t>
                      </a:r>
                    </a:p>
                    <a:p>
                      <a:r>
                        <a:rPr lang="en-US" dirty="0"/>
                        <a:t>N = 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63203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13E99CB-24A1-4ABE-AC36-6EC984BC6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4594"/>
              </p:ext>
            </p:extLst>
          </p:nvPr>
        </p:nvGraphicFramePr>
        <p:xfrm>
          <a:off x="5869686" y="4838466"/>
          <a:ext cx="5119056" cy="1479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9528">
                  <a:extLst>
                    <a:ext uri="{9D8B030D-6E8A-4147-A177-3AD203B41FA5}">
                      <a16:colId xmlns:a16="http://schemas.microsoft.com/office/drawing/2014/main" val="3110591317"/>
                    </a:ext>
                  </a:extLst>
                </a:gridCol>
                <a:gridCol w="2559528">
                  <a:extLst>
                    <a:ext uri="{9D8B030D-6E8A-4147-A177-3AD203B41FA5}">
                      <a16:colId xmlns:a16="http://schemas.microsoft.com/office/drawing/2014/main" val="2399247850"/>
                    </a:ext>
                  </a:extLst>
                </a:gridCol>
              </a:tblGrid>
              <a:tr h="1479149">
                <a:tc>
                  <a:txBody>
                    <a:bodyPr/>
                    <a:lstStyle/>
                    <a:p>
                      <a:r>
                        <a:rPr lang="en-US" dirty="0"/>
                        <a:t>Short Duration</a:t>
                      </a:r>
                    </a:p>
                    <a:p>
                      <a:r>
                        <a:rPr lang="en-US" dirty="0"/>
                        <a:t>Repeat Once &amp; Repeat Twice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N=30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Duration</a:t>
                      </a:r>
                    </a:p>
                    <a:p>
                      <a:r>
                        <a:rPr lang="en-US" dirty="0"/>
                        <a:t>Repeat Once &amp; Repeat Twice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N=30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570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0953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06BB7-A650-48C8-B5F5-2059A9C3A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F2A96-0AE4-4279-A687-548DD668C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effect: </a:t>
            </a:r>
          </a:p>
          <a:p>
            <a:pPr lvl="1"/>
            <a:r>
              <a:rPr lang="en-US" dirty="0"/>
              <a:t>Looking at one IV without taking others into account</a:t>
            </a:r>
          </a:p>
          <a:p>
            <a:r>
              <a:rPr lang="en-US" dirty="0"/>
              <a:t>Interaction</a:t>
            </a:r>
          </a:p>
          <a:p>
            <a:pPr lvl="1"/>
            <a:r>
              <a:rPr lang="en-US" dirty="0"/>
              <a:t>Differences between levels of IV across other IVs</a:t>
            </a:r>
          </a:p>
          <a:p>
            <a:r>
              <a:rPr lang="en-US" dirty="0"/>
              <a:t>Simple effects:</a:t>
            </a:r>
          </a:p>
          <a:p>
            <a:pPr lvl="1"/>
            <a:r>
              <a:rPr lang="en-US" dirty="0"/>
              <a:t>Difference between levels of each combination of IV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C1C84-59BA-474C-AE25-A7CD846A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89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EDAA5-88E8-4B58-A830-0643353E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24E0B-5C30-49B4-9EA9-9C223853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9</a:t>
            </a:fld>
            <a:endParaRPr lang="en-US"/>
          </a:p>
        </p:txBody>
      </p:sp>
      <p:pic>
        <p:nvPicPr>
          <p:cNvPr id="22" name="Content Placeholder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42C7DD-73C0-4C95-AD66-68C2B15EF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444" y="25302"/>
            <a:ext cx="6882852" cy="6679005"/>
          </a:xfr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3BFA57D-99DD-451B-80AD-65AC7D40A26F}"/>
              </a:ext>
            </a:extLst>
          </p:cNvPr>
          <p:cNvCxnSpPr/>
          <p:nvPr/>
        </p:nvCxnSpPr>
        <p:spPr>
          <a:xfrm flipV="1">
            <a:off x="3466896" y="4048787"/>
            <a:ext cx="2440030" cy="9632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DDC44B6-B51C-4189-86A2-51FD002270CB}"/>
              </a:ext>
            </a:extLst>
          </p:cNvPr>
          <p:cNvCxnSpPr/>
          <p:nvPr/>
        </p:nvCxnSpPr>
        <p:spPr>
          <a:xfrm flipV="1">
            <a:off x="4587484" y="3125422"/>
            <a:ext cx="2440030" cy="9632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33854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0</TotalTime>
  <Words>672</Words>
  <Application>Microsoft Office PowerPoint</Application>
  <PresentationFormat>Widescreen</PresentationFormat>
  <Paragraphs>164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Schoolbook</vt:lpstr>
      <vt:lpstr>Times New Roman</vt:lpstr>
      <vt:lpstr>Wingdings 2</vt:lpstr>
      <vt:lpstr>View</vt:lpstr>
      <vt:lpstr>Factorial Design</vt:lpstr>
      <vt:lpstr>Experimental Design</vt:lpstr>
      <vt:lpstr>2 or more IVs</vt:lpstr>
      <vt:lpstr>2 or more IVs</vt:lpstr>
      <vt:lpstr>Terminology</vt:lpstr>
      <vt:lpstr>Terminology</vt:lpstr>
      <vt:lpstr>Terminology</vt:lpstr>
      <vt:lpstr>Interpreting Results </vt:lpstr>
      <vt:lpstr>PowerPoint Presentation</vt:lpstr>
      <vt:lpstr>PowerPoint Presentation</vt:lpstr>
      <vt:lpstr>PowerPoint Presentation</vt:lpstr>
      <vt:lpstr>More terms</vt:lpstr>
      <vt:lpstr>More terms</vt:lpstr>
      <vt:lpstr>Examples</vt:lpstr>
      <vt:lpstr>Examples</vt:lpstr>
      <vt:lpstr>Examples</vt:lpstr>
      <vt:lpstr>Examples</vt:lpstr>
      <vt:lpstr>Examples</vt:lpstr>
      <vt:lpstr>3 Factor Interactions</vt:lpstr>
      <vt:lpstr>3-way interaction in a 2x2x2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 3010 - 03 Research Methods in Psychology I Summer 2019 Online University of Missouri</dc:title>
  <dc:creator>Scofield, John</dc:creator>
  <cp:lastModifiedBy>Scofield, John</cp:lastModifiedBy>
  <cp:revision>15</cp:revision>
  <dcterms:created xsi:type="dcterms:W3CDTF">2019-05-21T19:00:11Z</dcterms:created>
  <dcterms:modified xsi:type="dcterms:W3CDTF">2019-06-30T17:32:56Z</dcterms:modified>
</cp:coreProperties>
</file>