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2CBCF-7B78-4CD7-B107-2C20F29B4546}" v="28" dt="2019-07-07T14:41:30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CB74744F-3D40-4B83-944D-C9178E3937BC}"/>
    <pc:docChg chg="custSel addSld delSld modSld sldOrd">
      <pc:chgData name="Scofield, John" userId="04766af8-08bf-4f27-a8a4-706beaa96b52" providerId="ADAL" clId="{CB74744F-3D40-4B83-944D-C9178E3937BC}" dt="2019-06-30T17:32:45.637" v="3767" actId="20577"/>
      <pc:docMkLst>
        <pc:docMk/>
      </pc:docMkLst>
      <pc:sldChg chg="modSp">
        <pc:chgData name="Scofield, John" userId="04766af8-08bf-4f27-a8a4-706beaa96b52" providerId="ADAL" clId="{CB74744F-3D40-4B83-944D-C9178E3937BC}" dt="2019-06-30T13:28:37.397" v="23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CB74744F-3D40-4B83-944D-C9178E3937BC}" dt="2019-06-30T13:28:37.397" v="23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6CA2CBCF-7B78-4CD7-B107-2C20F29B4546}"/>
    <pc:docChg chg="undo custSel addSld modSld sldOrd">
      <pc:chgData name="Scofield, John" userId="04766af8-08bf-4f27-a8a4-706beaa96b52" providerId="ADAL" clId="{6CA2CBCF-7B78-4CD7-B107-2C20F29B4546}" dt="2019-07-07T14:41:30.389" v="4809"/>
      <pc:docMkLst>
        <pc:docMk/>
      </pc:docMkLst>
      <pc:sldChg chg="modSp">
        <pc:chgData name="Scofield, John" userId="04766af8-08bf-4f27-a8a4-706beaa96b52" providerId="ADAL" clId="{6CA2CBCF-7B78-4CD7-B107-2C20F29B4546}" dt="2019-07-06T01:13:23.060" v="17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CA2CBCF-7B78-4CD7-B107-2C20F29B4546}" dt="2019-07-06T01:13:23.060" v="17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 modAnim">
        <pc:chgData name="Scofield, John" userId="04766af8-08bf-4f27-a8a4-706beaa96b52" providerId="ADAL" clId="{6CA2CBCF-7B78-4CD7-B107-2C20F29B4546}" dt="2019-07-07T14:37:49.364" v="4801"/>
        <pc:sldMkLst>
          <pc:docMk/>
          <pc:sldMk cId="1309090437" sldId="257"/>
        </pc:sldMkLst>
        <pc:spChg chg="mod">
          <ac:chgData name="Scofield, John" userId="04766af8-08bf-4f27-a8a4-706beaa96b52" providerId="ADAL" clId="{6CA2CBCF-7B78-4CD7-B107-2C20F29B4546}" dt="2019-07-07T13:34:20.116" v="4743" actId="20577"/>
          <ac:spMkLst>
            <pc:docMk/>
            <pc:sldMk cId="1309090437" sldId="257"/>
            <ac:spMk id="3" creationId="{28638A59-5C4E-4A4A-BDD4-46E4490EF25D}"/>
          </ac:spMkLst>
        </pc:spChg>
        <pc:spChg chg="mod">
          <ac:chgData name="Scofield, John" userId="04766af8-08bf-4f27-a8a4-706beaa96b52" providerId="ADAL" clId="{6CA2CBCF-7B78-4CD7-B107-2C20F29B4546}" dt="2019-07-06T01:13:30.369" v="19" actId="27636"/>
          <ac:spMkLst>
            <pc:docMk/>
            <pc:sldMk cId="1309090437" sldId="257"/>
            <ac:spMk id="4" creationId="{D431B39D-0895-455E-B13C-1929EE799ED8}"/>
          </ac:spMkLst>
        </pc:spChg>
      </pc:sldChg>
      <pc:sldChg chg="modSp add">
        <pc:chgData name="Scofield, John" userId="04766af8-08bf-4f27-a8a4-706beaa96b52" providerId="ADAL" clId="{6CA2CBCF-7B78-4CD7-B107-2C20F29B4546}" dt="2019-07-06T16:54:56.649" v="184" actId="20577"/>
        <pc:sldMkLst>
          <pc:docMk/>
          <pc:sldMk cId="407441743" sldId="258"/>
        </pc:sldMkLst>
        <pc:spChg chg="mod">
          <ac:chgData name="Scofield, John" userId="04766af8-08bf-4f27-a8a4-706beaa96b52" providerId="ADAL" clId="{6CA2CBCF-7B78-4CD7-B107-2C20F29B4546}" dt="2019-07-06T16:54:11.371" v="49" actId="20577"/>
          <ac:spMkLst>
            <pc:docMk/>
            <pc:sldMk cId="407441743" sldId="258"/>
            <ac:spMk id="2" creationId="{E5B64401-D2AE-40CF-8E80-8501225B2FC1}"/>
          </ac:spMkLst>
        </pc:spChg>
        <pc:spChg chg="mod">
          <ac:chgData name="Scofield, John" userId="04766af8-08bf-4f27-a8a4-706beaa96b52" providerId="ADAL" clId="{6CA2CBCF-7B78-4CD7-B107-2C20F29B4546}" dt="2019-07-06T16:54:56.649" v="184" actId="20577"/>
          <ac:spMkLst>
            <pc:docMk/>
            <pc:sldMk cId="407441743" sldId="258"/>
            <ac:spMk id="3" creationId="{75C437B3-D286-47C4-AE1B-0FD27444A686}"/>
          </ac:spMkLst>
        </pc:spChg>
        <pc:spChg chg="mod">
          <ac:chgData name="Scofield, John" userId="04766af8-08bf-4f27-a8a4-706beaa96b52" providerId="ADAL" clId="{6CA2CBCF-7B78-4CD7-B107-2C20F29B4546}" dt="2019-07-06T16:54:03.583" v="25" actId="27636"/>
          <ac:spMkLst>
            <pc:docMk/>
            <pc:sldMk cId="407441743" sldId="258"/>
            <ac:spMk id="4" creationId="{B73441E1-CB76-40C9-BE62-A36B2DD8DB01}"/>
          </ac:spMkLst>
        </pc:spChg>
      </pc:sldChg>
      <pc:sldChg chg="modSp add modAnim">
        <pc:chgData name="Scofield, John" userId="04766af8-08bf-4f27-a8a4-706beaa96b52" providerId="ADAL" clId="{6CA2CBCF-7B78-4CD7-B107-2C20F29B4546}" dt="2019-07-07T14:39:19.812" v="4805"/>
        <pc:sldMkLst>
          <pc:docMk/>
          <pc:sldMk cId="121750586" sldId="259"/>
        </pc:sldMkLst>
        <pc:spChg chg="mod">
          <ac:chgData name="Scofield, John" userId="04766af8-08bf-4f27-a8a4-706beaa96b52" providerId="ADAL" clId="{6CA2CBCF-7B78-4CD7-B107-2C20F29B4546}" dt="2019-07-06T16:55:13.810" v="211" actId="20577"/>
          <ac:spMkLst>
            <pc:docMk/>
            <pc:sldMk cId="121750586" sldId="259"/>
            <ac:spMk id="2" creationId="{7E41AFEE-10F3-4BC1-A5E3-6B7E0CD09BF1}"/>
          </ac:spMkLst>
        </pc:spChg>
        <pc:spChg chg="mod">
          <ac:chgData name="Scofield, John" userId="04766af8-08bf-4f27-a8a4-706beaa96b52" providerId="ADAL" clId="{6CA2CBCF-7B78-4CD7-B107-2C20F29B4546}" dt="2019-07-07T14:39:11.484" v="4804" actId="14"/>
          <ac:spMkLst>
            <pc:docMk/>
            <pc:sldMk cId="121750586" sldId="259"/>
            <ac:spMk id="3" creationId="{3E8F399E-FCF7-40E0-818E-E3D736E3E358}"/>
          </ac:spMkLst>
        </pc:spChg>
        <pc:spChg chg="mod">
          <ac:chgData name="Scofield, John" userId="04766af8-08bf-4f27-a8a4-706beaa96b52" providerId="ADAL" clId="{6CA2CBCF-7B78-4CD7-B107-2C20F29B4546}" dt="2019-07-06T16:55:05.359" v="186" actId="27636"/>
          <ac:spMkLst>
            <pc:docMk/>
            <pc:sldMk cId="121750586" sldId="259"/>
            <ac:spMk id="4" creationId="{887AF8D8-C2FA-44FD-AE0C-111A18A99E91}"/>
          </ac:spMkLst>
        </pc:spChg>
      </pc:sldChg>
      <pc:sldChg chg="modSp add modAnim">
        <pc:chgData name="Scofield, John" userId="04766af8-08bf-4f27-a8a4-706beaa96b52" providerId="ADAL" clId="{6CA2CBCF-7B78-4CD7-B107-2C20F29B4546}" dt="2019-07-07T14:39:59.911" v="4806"/>
        <pc:sldMkLst>
          <pc:docMk/>
          <pc:sldMk cId="3301758683" sldId="260"/>
        </pc:sldMkLst>
        <pc:spChg chg="mod">
          <ac:chgData name="Scofield, John" userId="04766af8-08bf-4f27-a8a4-706beaa96b52" providerId="ADAL" clId="{6CA2CBCF-7B78-4CD7-B107-2C20F29B4546}" dt="2019-07-06T16:56:57.195" v="702" actId="20577"/>
          <ac:spMkLst>
            <pc:docMk/>
            <pc:sldMk cId="3301758683" sldId="260"/>
            <ac:spMk id="2" creationId="{71CAD184-F596-4E92-A059-C78093FBB9BE}"/>
          </ac:spMkLst>
        </pc:spChg>
        <pc:spChg chg="mod">
          <ac:chgData name="Scofield, John" userId="04766af8-08bf-4f27-a8a4-706beaa96b52" providerId="ADAL" clId="{6CA2CBCF-7B78-4CD7-B107-2C20F29B4546}" dt="2019-07-06T17:01:47.221" v="1287" actId="20577"/>
          <ac:spMkLst>
            <pc:docMk/>
            <pc:sldMk cId="3301758683" sldId="260"/>
            <ac:spMk id="3" creationId="{C6D9AD42-2B4D-43D0-BB60-B4B8ACD0FBA8}"/>
          </ac:spMkLst>
        </pc:spChg>
        <pc:spChg chg="mod">
          <ac:chgData name="Scofield, John" userId="04766af8-08bf-4f27-a8a4-706beaa96b52" providerId="ADAL" clId="{6CA2CBCF-7B78-4CD7-B107-2C20F29B4546}" dt="2019-07-06T16:56:51.185" v="665" actId="27636"/>
          <ac:spMkLst>
            <pc:docMk/>
            <pc:sldMk cId="3301758683" sldId="260"/>
            <ac:spMk id="4" creationId="{ED06F118-006F-4774-92D7-76FA3AE4A9C9}"/>
          </ac:spMkLst>
        </pc:spChg>
      </pc:sldChg>
      <pc:sldChg chg="modSp add modAnim">
        <pc:chgData name="Scofield, John" userId="04766af8-08bf-4f27-a8a4-706beaa96b52" providerId="ADAL" clId="{6CA2CBCF-7B78-4CD7-B107-2C20F29B4546}" dt="2019-07-07T14:40:22.593" v="4807"/>
        <pc:sldMkLst>
          <pc:docMk/>
          <pc:sldMk cId="683448639" sldId="261"/>
        </pc:sldMkLst>
        <pc:spChg chg="mod">
          <ac:chgData name="Scofield, John" userId="04766af8-08bf-4f27-a8a4-706beaa96b52" providerId="ADAL" clId="{6CA2CBCF-7B78-4CD7-B107-2C20F29B4546}" dt="2019-07-07T13:59:12.968" v="4745" actId="14"/>
          <ac:spMkLst>
            <pc:docMk/>
            <pc:sldMk cId="683448639" sldId="261"/>
            <ac:spMk id="3" creationId="{C6D9AD42-2B4D-43D0-BB60-B4B8ACD0FBA8}"/>
          </ac:spMkLst>
        </pc:spChg>
      </pc:sldChg>
      <pc:sldChg chg="addSp modSp add">
        <pc:chgData name="Scofield, John" userId="04766af8-08bf-4f27-a8a4-706beaa96b52" providerId="ADAL" clId="{6CA2CBCF-7B78-4CD7-B107-2C20F29B4546}" dt="2019-07-06T17:12:48.678" v="2032" actId="1076"/>
        <pc:sldMkLst>
          <pc:docMk/>
          <pc:sldMk cId="982473263" sldId="262"/>
        </pc:sldMkLst>
        <pc:spChg chg="mod">
          <ac:chgData name="Scofield, John" userId="04766af8-08bf-4f27-a8a4-706beaa96b52" providerId="ADAL" clId="{6CA2CBCF-7B78-4CD7-B107-2C20F29B4546}" dt="2019-07-06T17:12:14.315" v="2028" actId="20577"/>
          <ac:spMkLst>
            <pc:docMk/>
            <pc:sldMk cId="982473263" sldId="262"/>
            <ac:spMk id="2" creationId="{2B5ECD5C-777E-44C5-A314-7D90C68D0D19}"/>
          </ac:spMkLst>
        </pc:spChg>
        <pc:spChg chg="mod">
          <ac:chgData name="Scofield, John" userId="04766af8-08bf-4f27-a8a4-706beaa96b52" providerId="ADAL" clId="{6CA2CBCF-7B78-4CD7-B107-2C20F29B4546}" dt="2019-07-06T17:11:00.685" v="1999" actId="27636"/>
          <ac:spMkLst>
            <pc:docMk/>
            <pc:sldMk cId="982473263" sldId="262"/>
            <ac:spMk id="4" creationId="{694A1499-02D9-41BB-ABAE-6FAF2DF8CD14}"/>
          </ac:spMkLst>
        </pc:spChg>
        <pc:picChg chg="add mod">
          <ac:chgData name="Scofield, John" userId="04766af8-08bf-4f27-a8a4-706beaa96b52" providerId="ADAL" clId="{6CA2CBCF-7B78-4CD7-B107-2C20F29B4546}" dt="2019-07-06T17:12:20.915" v="2030" actId="1076"/>
          <ac:picMkLst>
            <pc:docMk/>
            <pc:sldMk cId="982473263" sldId="262"/>
            <ac:picMk id="5" creationId="{F2E48530-21FD-4AB3-B83D-3CC01127637B}"/>
          </ac:picMkLst>
        </pc:picChg>
        <pc:picChg chg="add mod">
          <ac:chgData name="Scofield, John" userId="04766af8-08bf-4f27-a8a4-706beaa96b52" providerId="ADAL" clId="{6CA2CBCF-7B78-4CD7-B107-2C20F29B4546}" dt="2019-07-06T17:12:48.678" v="2032" actId="1076"/>
          <ac:picMkLst>
            <pc:docMk/>
            <pc:sldMk cId="982473263" sldId="262"/>
            <ac:picMk id="6" creationId="{7A50431A-87A2-4A33-879F-77358CC015D3}"/>
          </ac:picMkLst>
        </pc:picChg>
      </pc:sldChg>
      <pc:sldChg chg="modSp add modAnim">
        <pc:chgData name="Scofield, John" userId="04766af8-08bf-4f27-a8a4-706beaa96b52" providerId="ADAL" clId="{6CA2CBCF-7B78-4CD7-B107-2C20F29B4546}" dt="2019-07-07T14:41:07.673" v="4808"/>
        <pc:sldMkLst>
          <pc:docMk/>
          <pc:sldMk cId="864167441" sldId="263"/>
        </pc:sldMkLst>
        <pc:spChg chg="mod">
          <ac:chgData name="Scofield, John" userId="04766af8-08bf-4f27-a8a4-706beaa96b52" providerId="ADAL" clId="{6CA2CBCF-7B78-4CD7-B107-2C20F29B4546}" dt="2019-07-06T17:14:27.762" v="2496" actId="20577"/>
          <ac:spMkLst>
            <pc:docMk/>
            <pc:sldMk cId="864167441" sldId="263"/>
            <ac:spMk id="3" creationId="{C6D9AD42-2B4D-43D0-BB60-B4B8ACD0FBA8}"/>
          </ac:spMkLst>
        </pc:spChg>
      </pc:sldChg>
      <pc:sldChg chg="modSp add modAnim">
        <pc:chgData name="Scofield, John" userId="04766af8-08bf-4f27-a8a4-706beaa96b52" providerId="ADAL" clId="{6CA2CBCF-7B78-4CD7-B107-2C20F29B4546}" dt="2019-07-07T14:41:30.389" v="4809"/>
        <pc:sldMkLst>
          <pc:docMk/>
          <pc:sldMk cId="1014720123" sldId="264"/>
        </pc:sldMkLst>
        <pc:spChg chg="mod">
          <ac:chgData name="Scofield, John" userId="04766af8-08bf-4f27-a8a4-706beaa96b52" providerId="ADAL" clId="{6CA2CBCF-7B78-4CD7-B107-2C20F29B4546}" dt="2019-07-06T17:16:00.409" v="2905" actId="5793"/>
          <ac:spMkLst>
            <pc:docMk/>
            <pc:sldMk cId="1014720123" sldId="264"/>
            <ac:spMk id="3" creationId="{C6D9AD42-2B4D-43D0-BB60-B4B8ACD0FBA8}"/>
          </ac:spMkLst>
        </pc:spChg>
      </pc:sldChg>
      <pc:sldChg chg="modSp add">
        <pc:chgData name="Scofield, John" userId="04766af8-08bf-4f27-a8a4-706beaa96b52" providerId="ADAL" clId="{6CA2CBCF-7B78-4CD7-B107-2C20F29B4546}" dt="2019-07-06T17:17:33.454" v="3239" actId="20577"/>
        <pc:sldMkLst>
          <pc:docMk/>
          <pc:sldMk cId="923927158" sldId="265"/>
        </pc:sldMkLst>
        <pc:spChg chg="mod">
          <ac:chgData name="Scofield, John" userId="04766af8-08bf-4f27-a8a4-706beaa96b52" providerId="ADAL" clId="{6CA2CBCF-7B78-4CD7-B107-2C20F29B4546}" dt="2019-07-06T17:16:34.777" v="2966" actId="20577"/>
          <ac:spMkLst>
            <pc:docMk/>
            <pc:sldMk cId="923927158" sldId="265"/>
            <ac:spMk id="2" creationId="{76FA0063-D340-4FB7-8025-8FE6313CA47F}"/>
          </ac:spMkLst>
        </pc:spChg>
        <pc:spChg chg="mod">
          <ac:chgData name="Scofield, John" userId="04766af8-08bf-4f27-a8a4-706beaa96b52" providerId="ADAL" clId="{6CA2CBCF-7B78-4CD7-B107-2C20F29B4546}" dt="2019-07-06T17:17:33.454" v="3239" actId="20577"/>
          <ac:spMkLst>
            <pc:docMk/>
            <pc:sldMk cId="923927158" sldId="265"/>
            <ac:spMk id="3" creationId="{5A6EB623-3BF6-4E2C-8BD9-F3D0F881E4B6}"/>
          </ac:spMkLst>
        </pc:spChg>
        <pc:spChg chg="mod">
          <ac:chgData name="Scofield, John" userId="04766af8-08bf-4f27-a8a4-706beaa96b52" providerId="ADAL" clId="{6CA2CBCF-7B78-4CD7-B107-2C20F29B4546}" dt="2019-07-06T17:16:26.247" v="2907" actId="27636"/>
          <ac:spMkLst>
            <pc:docMk/>
            <pc:sldMk cId="923927158" sldId="265"/>
            <ac:spMk id="4" creationId="{482F1267-E574-4DB7-A229-3103E8819409}"/>
          </ac:spMkLst>
        </pc:spChg>
      </pc:sldChg>
      <pc:sldChg chg="addSp modSp add">
        <pc:chgData name="Scofield, John" userId="04766af8-08bf-4f27-a8a4-706beaa96b52" providerId="ADAL" clId="{6CA2CBCF-7B78-4CD7-B107-2C20F29B4546}" dt="2019-07-07T14:13:36.999" v="4799" actId="207"/>
        <pc:sldMkLst>
          <pc:docMk/>
          <pc:sldMk cId="2459918511" sldId="266"/>
        </pc:sldMkLst>
        <pc:spChg chg="mod">
          <ac:chgData name="Scofield, John" userId="04766af8-08bf-4f27-a8a4-706beaa96b52" providerId="ADAL" clId="{6CA2CBCF-7B78-4CD7-B107-2C20F29B4546}" dt="2019-07-06T19:27:40.601" v="3259" actId="20577"/>
          <ac:spMkLst>
            <pc:docMk/>
            <pc:sldMk cId="2459918511" sldId="266"/>
            <ac:spMk id="2" creationId="{0FF764FD-0528-4D22-81A5-FA4AEA54C9B4}"/>
          </ac:spMkLst>
        </pc:spChg>
        <pc:spChg chg="mod">
          <ac:chgData name="Scofield, John" userId="04766af8-08bf-4f27-a8a4-706beaa96b52" providerId="ADAL" clId="{6CA2CBCF-7B78-4CD7-B107-2C20F29B4546}" dt="2019-07-06T19:28:53.636" v="3470" actId="14100"/>
          <ac:spMkLst>
            <pc:docMk/>
            <pc:sldMk cId="2459918511" sldId="266"/>
            <ac:spMk id="3" creationId="{18B29F86-3F65-4BC3-BE7F-C6728F75E5DC}"/>
          </ac:spMkLst>
        </pc:spChg>
        <pc:spChg chg="mod">
          <ac:chgData name="Scofield, John" userId="04766af8-08bf-4f27-a8a4-706beaa96b52" providerId="ADAL" clId="{6CA2CBCF-7B78-4CD7-B107-2C20F29B4546}" dt="2019-07-06T19:27:35.798" v="3241" actId="27636"/>
          <ac:spMkLst>
            <pc:docMk/>
            <pc:sldMk cId="2459918511" sldId="266"/>
            <ac:spMk id="4" creationId="{B2FF8CF7-A947-4A17-AF9F-1FABF9B247C5}"/>
          </ac:spMkLst>
        </pc:spChg>
        <pc:spChg chg="add mod">
          <ac:chgData name="Scofield, John" userId="04766af8-08bf-4f27-a8a4-706beaa96b52" providerId="ADAL" clId="{6CA2CBCF-7B78-4CD7-B107-2C20F29B4546}" dt="2019-07-07T14:13:36.999" v="4799" actId="207"/>
          <ac:spMkLst>
            <pc:docMk/>
            <pc:sldMk cId="2459918511" sldId="266"/>
            <ac:spMk id="5" creationId="{2F8B0A53-AC9B-4779-90ED-2903A80488A7}"/>
          </ac:spMkLst>
        </pc:spChg>
        <pc:picChg chg="add mod">
          <ac:chgData name="Scofield, John" userId="04766af8-08bf-4f27-a8a4-706beaa96b52" providerId="ADAL" clId="{6CA2CBCF-7B78-4CD7-B107-2C20F29B4546}" dt="2019-07-06T19:28:55.331" v="3471" actId="1076"/>
          <ac:picMkLst>
            <pc:docMk/>
            <pc:sldMk cId="2459918511" sldId="266"/>
            <ac:picMk id="1026" creationId="{AE0DBB52-AE94-451C-9336-016AA21583FD}"/>
          </ac:picMkLst>
        </pc:picChg>
      </pc:sldChg>
      <pc:sldChg chg="modSp add ord">
        <pc:chgData name="Scofield, John" userId="04766af8-08bf-4f27-a8a4-706beaa96b52" providerId="ADAL" clId="{6CA2CBCF-7B78-4CD7-B107-2C20F29B4546}" dt="2019-07-07T14:29:14" v="4800"/>
        <pc:sldMkLst>
          <pc:docMk/>
          <pc:sldMk cId="585638607" sldId="267"/>
        </pc:sldMkLst>
        <pc:spChg chg="mod">
          <ac:chgData name="Scofield, John" userId="04766af8-08bf-4f27-a8a4-706beaa96b52" providerId="ADAL" clId="{6CA2CBCF-7B78-4CD7-B107-2C20F29B4546}" dt="2019-07-06T19:43:40.198" v="4049" actId="20577"/>
          <ac:spMkLst>
            <pc:docMk/>
            <pc:sldMk cId="585638607" sldId="267"/>
            <ac:spMk id="2" creationId="{153F3C01-6195-45EF-A886-E7F3CDC57690}"/>
          </ac:spMkLst>
        </pc:spChg>
        <pc:spChg chg="mod">
          <ac:chgData name="Scofield, John" userId="04766af8-08bf-4f27-a8a4-706beaa96b52" providerId="ADAL" clId="{6CA2CBCF-7B78-4CD7-B107-2C20F29B4546}" dt="2019-07-06T19:42:49.249" v="4016" actId="20577"/>
          <ac:spMkLst>
            <pc:docMk/>
            <pc:sldMk cId="585638607" sldId="267"/>
            <ac:spMk id="3" creationId="{1BD9BB48-FD19-4B98-B87B-CB4B9FEC1FC3}"/>
          </ac:spMkLst>
        </pc:spChg>
        <pc:spChg chg="mod">
          <ac:chgData name="Scofield, John" userId="04766af8-08bf-4f27-a8a4-706beaa96b52" providerId="ADAL" clId="{6CA2CBCF-7B78-4CD7-B107-2C20F29B4546}" dt="2019-07-06T19:38:25.044" v="3473" actId="27636"/>
          <ac:spMkLst>
            <pc:docMk/>
            <pc:sldMk cId="585638607" sldId="267"/>
            <ac:spMk id="4" creationId="{48128660-89F0-47D1-8C12-3B93920E16EA}"/>
          </ac:spMkLst>
        </pc:spChg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7/7/2019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Replication Crisis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D184-F596-4E92-A059-C78093FB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Causes of Replication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AD42-2B4D-43D0-BB60-B4B8ACD0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Financial interests</a:t>
            </a:r>
          </a:p>
          <a:p>
            <a:pPr lvl="1"/>
            <a:r>
              <a:rPr lang="en-US" dirty="0"/>
              <a:t>Many types of science requires funding</a:t>
            </a:r>
          </a:p>
          <a:p>
            <a:pPr lvl="1"/>
            <a:r>
              <a:rPr lang="en-US" dirty="0"/>
              <a:t>Funding organizations exert pressure on scientists to produce certain results. If desired results aren’t produced, funding goes away</a:t>
            </a:r>
          </a:p>
          <a:p>
            <a:r>
              <a:rPr lang="en-US" dirty="0"/>
              <a:t>Other conflicts of interest</a:t>
            </a:r>
          </a:p>
          <a:p>
            <a:pPr lvl="1"/>
            <a:r>
              <a:rPr lang="en-US" dirty="0"/>
              <a:t>“Publish or Perish” atmosphere in academia</a:t>
            </a:r>
          </a:p>
          <a:p>
            <a:pPr lvl="1"/>
            <a:r>
              <a:rPr lang="en-US" dirty="0"/>
              <a:t>Researchers have to publish </a:t>
            </a:r>
            <a:r>
              <a:rPr lang="en-US" i="1" dirty="0"/>
              <a:t>something</a:t>
            </a:r>
            <a:r>
              <a:rPr lang="en-US" dirty="0"/>
              <a:t> or they risk losing their jobs (and journals don’t like to publish null results)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6F118-006F-4774-92D7-76FA3AE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3C01-6195-45EF-A886-E7F3CDC5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science self-correcting? (</a:t>
            </a:r>
            <a:r>
              <a:rPr lang="en-US" dirty="0" err="1"/>
              <a:t>Pashler</a:t>
            </a:r>
            <a:r>
              <a:rPr lang="en-US"/>
              <a:t> &amp; Harris, 2012)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BB48-FD19-4B98-B87B-CB4B9FEC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wait long enough, and erroneous findings will actually be debunked in an explicit fashion.</a:t>
            </a:r>
          </a:p>
          <a:p>
            <a:pPr lvl="1"/>
            <a:r>
              <a:rPr lang="en-US" dirty="0"/>
              <a:t>The median time between the original target article and a ‘replication’ attempt was 4 years. Most replications target very recent research – no sign of long-lag corrections taking place</a:t>
            </a:r>
          </a:p>
          <a:p>
            <a:r>
              <a:rPr lang="en-US" dirty="0"/>
              <a:t>If not specifically corrected, the field will ‘collectively’ move on to focus on other more valid phenomena.</a:t>
            </a:r>
          </a:p>
          <a:p>
            <a:pPr lvl="1"/>
            <a:r>
              <a:rPr lang="en-US" dirty="0"/>
              <a:t>The new fad diet? The new fad research!</a:t>
            </a:r>
          </a:p>
          <a:p>
            <a:pPr lvl="1"/>
            <a:r>
              <a:rPr lang="en-US" dirty="0"/>
              <a:t>Trends in science move on for both successful, and unsuccessful areas.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28660-89F0-47D1-8C12-3B93920E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0063-D340-4FB7-8025-8FE6313C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mean research is just a waste of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B623-3BF6-4E2C-8BD9-F3D0F881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trolls:</a:t>
            </a:r>
          </a:p>
          <a:p>
            <a:pPr lvl="1"/>
            <a:r>
              <a:rPr lang="en-US" dirty="0"/>
              <a:t>Most psychology doesn’t replicate</a:t>
            </a:r>
          </a:p>
          <a:p>
            <a:pPr lvl="1"/>
            <a:r>
              <a:rPr lang="en-US" dirty="0"/>
              <a:t>Don’t trust psychology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We’ve discovered the problem. We’re working on it</a:t>
            </a:r>
          </a:p>
          <a:p>
            <a:pPr lvl="1"/>
            <a:r>
              <a:rPr lang="en-US" dirty="0"/>
              <a:t>Changes in:</a:t>
            </a:r>
          </a:p>
          <a:p>
            <a:pPr lvl="2"/>
            <a:r>
              <a:rPr lang="en-US" dirty="0"/>
              <a:t>The way we conduct research</a:t>
            </a:r>
          </a:p>
          <a:p>
            <a:pPr lvl="2"/>
            <a:r>
              <a:rPr lang="en-US" dirty="0"/>
              <a:t>The way we submit research for publication</a:t>
            </a:r>
          </a:p>
          <a:p>
            <a:pPr lvl="2"/>
            <a:r>
              <a:rPr lang="en-US" dirty="0"/>
              <a:t>The way we publish.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F1267-E574-4DB7-A229-3103E881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2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7A17-5F68-4082-A0FF-0F2DEEA8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8A59-5C4E-4A4A-BDD4-46E4490E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</a:t>
            </a:r>
            <a:r>
              <a:rPr lang="en-US" dirty="0" err="1"/>
              <a:t>Stapel</a:t>
            </a:r>
            <a:r>
              <a:rPr lang="en-US" dirty="0"/>
              <a:t> Debacle” – raised questions about the standards of scientific research (especially in social psychology)</a:t>
            </a:r>
          </a:p>
          <a:p>
            <a:r>
              <a:rPr lang="en-US" dirty="0"/>
              <a:t>Reputations of top journals took a hit</a:t>
            </a:r>
          </a:p>
          <a:p>
            <a:pPr lvl="1"/>
            <a:r>
              <a:rPr lang="en-US" dirty="0"/>
              <a:t>Daryl </a:t>
            </a:r>
            <a:r>
              <a:rPr lang="en-US" dirty="0" err="1"/>
              <a:t>Bem</a:t>
            </a:r>
            <a:r>
              <a:rPr lang="en-US" dirty="0"/>
              <a:t> published study about extra-sensory perceptions. (</a:t>
            </a:r>
            <a:r>
              <a:rPr lang="en-US" dirty="0" err="1"/>
              <a:t>Bem</a:t>
            </a:r>
            <a:r>
              <a:rPr lang="en-US" dirty="0"/>
              <a:t>, 2011)</a:t>
            </a:r>
          </a:p>
          <a:p>
            <a:pPr lvl="2"/>
            <a:r>
              <a:rPr lang="en-US" dirty="0"/>
              <a:t>E.g. extraverts seemed to be able to foresee the location of images before a computer program determined the location</a:t>
            </a:r>
          </a:p>
          <a:p>
            <a:pPr lvl="2"/>
            <a:r>
              <a:rPr lang="en-US" dirty="0"/>
              <a:t>Did not use scientific methods properly</a:t>
            </a:r>
          </a:p>
          <a:p>
            <a:pPr lvl="2"/>
            <a:r>
              <a:rPr lang="en-US" dirty="0"/>
              <a:t>Results actually provide no credible empirical evidence for ESP claims (Francis, 2012; </a:t>
            </a:r>
            <a:r>
              <a:rPr lang="en-US" dirty="0" err="1"/>
              <a:t>Schimmack</a:t>
            </a:r>
            <a:r>
              <a:rPr lang="en-US" dirty="0"/>
              <a:t>, 2012; </a:t>
            </a:r>
            <a:r>
              <a:rPr lang="en-US" dirty="0" err="1"/>
              <a:t>Schimmack</a:t>
            </a:r>
            <a:r>
              <a:rPr lang="en-US" dirty="0"/>
              <a:t>, 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1B39D-0895-455E-B13C-1929EE79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4401-D2AE-40CF-8E80-8501225B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Controversy in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37B3-D286-47C4-AE1B-0FD27444A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“Why most published research findings are false” (Ioannidis, 2005)</a:t>
            </a:r>
          </a:p>
          <a:p>
            <a:r>
              <a:rPr lang="en-US" dirty="0"/>
              <a:t>Reaction</a:t>
            </a:r>
          </a:p>
          <a:p>
            <a:pPr lvl="1"/>
            <a:r>
              <a:rPr lang="en-US" dirty="0"/>
              <a:t>Disbelief</a:t>
            </a:r>
          </a:p>
          <a:p>
            <a:pPr lvl="1"/>
            <a:r>
              <a:rPr lang="en-US" dirty="0"/>
              <a:t>Self-serving bias</a:t>
            </a:r>
          </a:p>
          <a:p>
            <a:r>
              <a:rPr lang="en-US" dirty="0"/>
              <a:t>Problem in psychology?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441E1-CB76-40C9-BE62-A36B2DD8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AFEE-10F3-4BC1-A5E3-6B7E0CD0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Controversy in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399E-FCF7-40E0-818E-E3D736E3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“Estimating the reproducibility of psychological science” (Open Science Collaboration, 2015)</a:t>
            </a:r>
          </a:p>
          <a:p>
            <a:pPr lvl="1"/>
            <a:r>
              <a:rPr lang="en-US" dirty="0"/>
              <a:t>Effort in ‘08 to replicate findings of 100 studies in top-tier psychology journals</a:t>
            </a:r>
          </a:p>
          <a:p>
            <a:pPr lvl="1"/>
            <a:r>
              <a:rPr lang="en-US" dirty="0"/>
              <a:t>270 contributing researchers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Of 97 original significant findings, only 35 successfully replicated.</a:t>
            </a:r>
          </a:p>
          <a:p>
            <a:pPr lvl="1"/>
            <a:r>
              <a:rPr lang="en-US" dirty="0"/>
              <a:t>Of the studies that did replicate, effect sizes were half as big in replications as in original studies</a:t>
            </a:r>
          </a:p>
          <a:p>
            <a:r>
              <a:rPr lang="en-US" dirty="0"/>
              <a:t>‘Replication Crisis in Psychology</a:t>
            </a:r>
          </a:p>
          <a:p>
            <a:r>
              <a:rPr lang="en-US" dirty="0"/>
              <a:t>Since, psychologists have put practices and results of experiments under the microscope.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F8D8-C2FA-44FD-AE0C-111A18A9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D184-F596-4E92-A059-C78093FB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Causes of Replication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AD42-2B4D-43D0-BB60-B4B8ACD0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Ioannidis’ (2005) suggestions:</a:t>
            </a:r>
          </a:p>
          <a:p>
            <a:pPr lvl="1"/>
            <a:r>
              <a:rPr lang="en-US" dirty="0"/>
              <a:t>Small studies with small effect sizes</a:t>
            </a:r>
          </a:p>
          <a:p>
            <a:pPr lvl="1"/>
            <a:r>
              <a:rPr lang="en-US" dirty="0"/>
              <a:t>Many comparisons, little preselection</a:t>
            </a:r>
          </a:p>
          <a:p>
            <a:pPr lvl="1"/>
            <a:r>
              <a:rPr lang="en-US" dirty="0"/>
              <a:t>Flexibility in designs, definitions, outcomes, analyses</a:t>
            </a:r>
          </a:p>
          <a:p>
            <a:pPr lvl="1"/>
            <a:r>
              <a:rPr lang="en-US" dirty="0"/>
              <a:t>Prejudices and financial interests</a:t>
            </a:r>
          </a:p>
          <a:p>
            <a:r>
              <a:rPr lang="en-US" dirty="0"/>
              <a:t>Published research is NOT a representative sample of all research</a:t>
            </a:r>
          </a:p>
          <a:p>
            <a:pPr lvl="1"/>
            <a:r>
              <a:rPr lang="en-US" dirty="0"/>
              <a:t>Publication bias: journals mostly publish research that produces significant differences</a:t>
            </a:r>
          </a:p>
          <a:p>
            <a:pPr lvl="1"/>
            <a:r>
              <a:rPr lang="en-US" dirty="0"/>
              <a:t>File-drawer Problem</a:t>
            </a:r>
          </a:p>
          <a:p>
            <a:pPr lvl="2"/>
            <a:r>
              <a:rPr lang="en-US" dirty="0"/>
              <a:t>“Null” research could be interesting to others (but sits unpublished in file drawers)</a:t>
            </a:r>
          </a:p>
          <a:p>
            <a:pPr lvl="2"/>
            <a:r>
              <a:rPr lang="en-US" dirty="0"/>
              <a:t>But there are many more “null” findings than significant findings.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6F118-006F-4774-92D7-76FA3AE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D184-F596-4E92-A059-C78093FB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Causes of Replication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AD42-2B4D-43D0-BB60-B4B8ACD0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Small studies, small effect sizes</a:t>
            </a:r>
          </a:p>
          <a:p>
            <a:pPr lvl="1"/>
            <a:r>
              <a:rPr lang="en-US" dirty="0"/>
              <a:t>Small studies more likely to produce Type I errors</a:t>
            </a:r>
          </a:p>
          <a:p>
            <a:pPr lvl="1"/>
            <a:r>
              <a:rPr lang="en-US" dirty="0"/>
              <a:t>Probability of heads on 10 coin flips or 100 coin flips</a:t>
            </a:r>
          </a:p>
          <a:p>
            <a:pPr lvl="2"/>
            <a:r>
              <a:rPr lang="en-US" dirty="0"/>
              <a:t>Which one is more likely to produce 70% heads?</a:t>
            </a:r>
          </a:p>
          <a:p>
            <a:r>
              <a:rPr lang="en-US" dirty="0"/>
              <a:t>More likely to deviate from mean with small sample sizes, in coin flips as well as behavioral science</a:t>
            </a:r>
          </a:p>
          <a:p>
            <a:r>
              <a:rPr lang="en-US" dirty="0"/>
              <a:t>Many comparisons, little preselection</a:t>
            </a:r>
          </a:p>
          <a:p>
            <a:pPr lvl="1"/>
            <a:r>
              <a:rPr lang="en-US" dirty="0"/>
              <a:t>There is always a chance of Type I error</a:t>
            </a:r>
          </a:p>
          <a:p>
            <a:pPr lvl="1"/>
            <a:r>
              <a:rPr lang="en-US" dirty="0"/>
              <a:t>The more indiscriminate comparisons, the more Type I errors</a:t>
            </a:r>
          </a:p>
          <a:p>
            <a:pPr lvl="1"/>
            <a:r>
              <a:rPr lang="en-US" dirty="0"/>
              <a:t>Comparing lots of variables against lots of other variables: a fishing expedition</a:t>
            </a:r>
          </a:p>
          <a:p>
            <a:pPr lvl="1"/>
            <a:r>
              <a:rPr lang="en-US" dirty="0"/>
              <a:t>Specify in advance which comparisons to make, guided by theory</a:t>
            </a:r>
          </a:p>
          <a:p>
            <a:pPr lvl="1"/>
            <a:r>
              <a:rPr lang="en-US" dirty="0"/>
              <a:t>Correct for multiple comparisons (p-value adjustment, Bonferroni adjustment)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6F118-006F-4774-92D7-76FA3AE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CD5C-777E-44C5-A314-7D90C68D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Type I Error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A12C-1973-4692-99D8-4B28DC4D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1499-02D9-41BB-ABAE-6FAF2DF8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48530-21FD-4AB3-B83D-3CC01127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6143625" cy="276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0431A-87A2-4A33-879F-77358CC01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5096248"/>
            <a:ext cx="33242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64FD-0528-4D22-81A5-FA4AEA54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vs II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9F86-3F65-4BC3-BE7F-C6728F75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033697" cy="4351337"/>
          </a:xfrm>
        </p:spPr>
        <p:txBody>
          <a:bodyPr/>
          <a:lstStyle/>
          <a:p>
            <a:r>
              <a:rPr lang="en-US" dirty="0"/>
              <a:t>Type I (the more serious error)</a:t>
            </a:r>
          </a:p>
          <a:p>
            <a:pPr lvl="1"/>
            <a:r>
              <a:rPr lang="en-US" dirty="0"/>
              <a:t>The probability of finding an effect when it actually does not exist</a:t>
            </a:r>
          </a:p>
          <a:p>
            <a:r>
              <a:rPr lang="en-US" dirty="0"/>
              <a:t>Type II</a:t>
            </a:r>
          </a:p>
          <a:p>
            <a:pPr lvl="1"/>
            <a:r>
              <a:rPr lang="en-US" dirty="0"/>
              <a:t>The probability of not finding an effect when it actually does exist in a population.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F8CF7-A947-4A17-AF9F-1FABF9B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Image result for type 1 2 error pregnant">
            <a:extLst>
              <a:ext uri="{FF2B5EF4-FFF2-40B4-BE49-F238E27FC236}">
                <a16:creationId xmlns:a16="http://schemas.microsoft.com/office/drawing/2014/main" id="{AE0DBB52-AE94-451C-9336-016AA2158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18" y="1899864"/>
            <a:ext cx="59531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B0A53-AC9B-4779-90ED-2903A80488A7}"/>
              </a:ext>
            </a:extLst>
          </p:cNvPr>
          <p:cNvSpPr txBox="1"/>
          <p:nvPr/>
        </p:nvSpPr>
        <p:spPr>
          <a:xfrm>
            <a:off x="6298115" y="1526170"/>
            <a:ext cx="51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[Credit to my wife for showing me this picture]</a:t>
            </a:r>
          </a:p>
        </p:txBody>
      </p:sp>
    </p:spTree>
    <p:extLst>
      <p:ext uri="{BB962C8B-B14F-4D97-AF65-F5344CB8AC3E}">
        <p14:creationId xmlns:p14="http://schemas.microsoft.com/office/powerpoint/2010/main" val="245991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D184-F596-4E92-A059-C78093FB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Causes of Replication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AD42-2B4D-43D0-BB60-B4B8ACD0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 err="1"/>
              <a:t>HARKing</a:t>
            </a:r>
            <a:endParaRPr lang="en-US" dirty="0"/>
          </a:p>
          <a:p>
            <a:pPr lvl="1"/>
            <a:r>
              <a:rPr lang="en-US" dirty="0"/>
              <a:t>Hypothesizing After Results are Known</a:t>
            </a:r>
          </a:p>
          <a:p>
            <a:pPr lvl="1"/>
            <a:r>
              <a:rPr lang="en-US" dirty="0"/>
              <a:t>Create hypothesis first, collect data, then evaluate hypothesis</a:t>
            </a:r>
          </a:p>
          <a:p>
            <a:pPr lvl="1"/>
            <a:r>
              <a:rPr lang="en-US" dirty="0"/>
              <a:t>Do NOT change hypothesis after seeing outcome of the study so that new hypothesis supports results.</a:t>
            </a:r>
          </a:p>
          <a:p>
            <a:r>
              <a:rPr lang="en-US" dirty="0"/>
              <a:t>Flexibility in design and definitions of a study</a:t>
            </a:r>
          </a:p>
          <a:p>
            <a:pPr lvl="1"/>
            <a:r>
              <a:rPr lang="en-US" dirty="0"/>
              <a:t>Being ‘slippery’</a:t>
            </a:r>
          </a:p>
          <a:p>
            <a:pPr lvl="1"/>
            <a:r>
              <a:rPr lang="en-US" dirty="0"/>
              <a:t>Example: Measuring effect of stress on health</a:t>
            </a:r>
          </a:p>
          <a:p>
            <a:pPr lvl="2"/>
            <a:r>
              <a:rPr lang="en-US" dirty="0"/>
              <a:t>What is ‘health’? Anything that stress affects?</a:t>
            </a:r>
          </a:p>
          <a:p>
            <a:pPr lvl="2"/>
            <a:r>
              <a:rPr lang="en-US" dirty="0"/>
              <a:t>Be specific: health means not dead (hard to be slippery on measurements).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6F118-006F-4774-92D7-76FA3AE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787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Times New Roman</vt:lpstr>
      <vt:lpstr>Wingdings 2</vt:lpstr>
      <vt:lpstr>View</vt:lpstr>
      <vt:lpstr>Replication Crisis</vt:lpstr>
      <vt:lpstr>PowerPoint Presentation</vt:lpstr>
      <vt:lpstr>Controversy in Science</vt:lpstr>
      <vt:lpstr>Controversy in Psychology</vt:lpstr>
      <vt:lpstr>Possible Causes of Replication Crisis</vt:lpstr>
      <vt:lpstr>Possible Causes of Replication Crisis</vt:lpstr>
      <vt:lpstr>Testing Type I Error Rate</vt:lpstr>
      <vt:lpstr>Type I vs II error</vt:lpstr>
      <vt:lpstr>Possible Causes of Replication Crisis</vt:lpstr>
      <vt:lpstr>Possible Causes of Replication Crisis</vt:lpstr>
      <vt:lpstr>Is science self-correcting? (Pashler &amp; Harris, 2012)</vt:lpstr>
      <vt:lpstr>Does this mean research is just a waste of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16</cp:revision>
  <dcterms:created xsi:type="dcterms:W3CDTF">2019-05-21T19:00:11Z</dcterms:created>
  <dcterms:modified xsi:type="dcterms:W3CDTF">2019-07-07T14:41:39Z</dcterms:modified>
</cp:coreProperties>
</file>