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1F3DD-9895-47D9-B64A-D2B130252C46}" v="13" dt="2019-07-06T17:32:31.826"/>
    <p1510:client id="{6CA2CBCF-7B78-4CD7-B107-2C20F29B4546}" v="13" dt="2019-07-06T17:16:26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CB74744F-3D40-4B83-944D-C9178E3937BC}"/>
    <pc:docChg chg="custSel addSld delSld modSld sldOrd">
      <pc:chgData name="Scofield, John" userId="04766af8-08bf-4f27-a8a4-706beaa96b52" providerId="ADAL" clId="{CB74744F-3D40-4B83-944D-C9178E3937BC}" dt="2019-06-30T17:32:45.637" v="3767" actId="20577"/>
      <pc:docMkLst>
        <pc:docMk/>
      </pc:docMkLst>
      <pc:sldChg chg="modSp">
        <pc:chgData name="Scofield, John" userId="04766af8-08bf-4f27-a8a4-706beaa96b52" providerId="ADAL" clId="{CB74744F-3D40-4B83-944D-C9178E3937BC}" dt="2019-06-30T13:28:37.397" v="23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B74744F-3D40-4B83-944D-C9178E3937BC}" dt="2019-06-30T13:28:37.397" v="23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0B91F3DD-9895-47D9-B64A-D2B130252C46}"/>
    <pc:docChg chg="custSel addSld delSld modSld">
      <pc:chgData name="Scofield, John" userId="04766af8-08bf-4f27-a8a4-706beaa96b52" providerId="ADAL" clId="{0B91F3DD-9895-47D9-B64A-D2B130252C46}" dt="2019-07-06T20:05:08.056" v="2540" actId="20577"/>
      <pc:docMkLst>
        <pc:docMk/>
      </pc:docMkLst>
      <pc:sldChg chg="modSp">
        <pc:chgData name="Scofield, John" userId="04766af8-08bf-4f27-a8a4-706beaa96b52" providerId="ADAL" clId="{0B91F3DD-9895-47D9-B64A-D2B130252C46}" dt="2019-07-06T17:20:11.896" v="31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B91F3DD-9895-47D9-B64A-D2B130252C46}" dt="2019-07-06T17:20:11.896" v="31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0B91F3DD-9895-47D9-B64A-D2B130252C46}" dt="2019-07-06T17:21:47.393" v="324" actId="20577"/>
        <pc:sldMkLst>
          <pc:docMk/>
          <pc:sldMk cId="21974728" sldId="257"/>
        </pc:sldMkLst>
        <pc:spChg chg="mod">
          <ac:chgData name="Scofield, John" userId="04766af8-08bf-4f27-a8a4-706beaa96b52" providerId="ADAL" clId="{0B91F3DD-9895-47D9-B64A-D2B130252C46}" dt="2019-07-06T17:20:46.255" v="68" actId="20577"/>
          <ac:spMkLst>
            <pc:docMk/>
            <pc:sldMk cId="21974728" sldId="257"/>
            <ac:spMk id="2" creationId="{0D0D0CF0-3382-4AB4-BAA8-2B33AC5B1CAD}"/>
          </ac:spMkLst>
        </pc:spChg>
        <pc:spChg chg="mod">
          <ac:chgData name="Scofield, John" userId="04766af8-08bf-4f27-a8a4-706beaa96b52" providerId="ADAL" clId="{0B91F3DD-9895-47D9-B64A-D2B130252C46}" dt="2019-07-06T17:21:47.393" v="324" actId="20577"/>
          <ac:spMkLst>
            <pc:docMk/>
            <pc:sldMk cId="21974728" sldId="257"/>
            <ac:spMk id="3" creationId="{DB179D9C-1955-4EE7-B4A4-E7806FAA479E}"/>
          </ac:spMkLst>
        </pc:spChg>
        <pc:spChg chg="mod">
          <ac:chgData name="Scofield, John" userId="04766af8-08bf-4f27-a8a4-706beaa96b52" providerId="ADAL" clId="{0B91F3DD-9895-47D9-B64A-D2B130252C46}" dt="2019-07-06T17:20:38.197" v="33" actId="27636"/>
          <ac:spMkLst>
            <pc:docMk/>
            <pc:sldMk cId="21974728" sldId="257"/>
            <ac:spMk id="4" creationId="{E50E412A-E595-49EE-A323-BCB71A15229B}"/>
          </ac:spMkLst>
        </pc:spChg>
      </pc:sldChg>
      <pc:sldChg chg="del">
        <pc:chgData name="Scofield, John" userId="04766af8-08bf-4f27-a8a4-706beaa96b52" providerId="ADAL" clId="{0B91F3DD-9895-47D9-B64A-D2B130252C46}" dt="2019-07-06T17:20:01.795" v="0" actId="2696"/>
        <pc:sldMkLst>
          <pc:docMk/>
          <pc:sldMk cId="1309090437" sldId="257"/>
        </pc:sldMkLst>
      </pc:sldChg>
      <pc:sldChg chg="del">
        <pc:chgData name="Scofield, John" userId="04766af8-08bf-4f27-a8a4-706beaa96b52" providerId="ADAL" clId="{0B91F3DD-9895-47D9-B64A-D2B130252C46}" dt="2019-07-06T17:20:01.823" v="1" actId="2696"/>
        <pc:sldMkLst>
          <pc:docMk/>
          <pc:sldMk cId="407441743" sldId="258"/>
        </pc:sldMkLst>
      </pc:sldChg>
      <pc:sldChg chg="modSp add">
        <pc:chgData name="Scofield, John" userId="04766af8-08bf-4f27-a8a4-706beaa96b52" providerId="ADAL" clId="{0B91F3DD-9895-47D9-B64A-D2B130252C46}" dt="2019-07-06T17:23:55.136" v="948" actId="27636"/>
        <pc:sldMkLst>
          <pc:docMk/>
          <pc:sldMk cId="3362233380" sldId="258"/>
        </pc:sldMkLst>
        <pc:spChg chg="mod">
          <ac:chgData name="Scofield, John" userId="04766af8-08bf-4f27-a8a4-706beaa96b52" providerId="ADAL" clId="{0B91F3DD-9895-47D9-B64A-D2B130252C46}" dt="2019-07-06T17:22:13.341" v="396" actId="20577"/>
          <ac:spMkLst>
            <pc:docMk/>
            <pc:sldMk cId="3362233380" sldId="258"/>
            <ac:spMk id="2" creationId="{926676D4-9BBA-4DB3-AE61-D72A2A16B42B}"/>
          </ac:spMkLst>
        </pc:spChg>
        <pc:spChg chg="mod">
          <ac:chgData name="Scofield, John" userId="04766af8-08bf-4f27-a8a4-706beaa96b52" providerId="ADAL" clId="{0B91F3DD-9895-47D9-B64A-D2B130252C46}" dt="2019-07-06T17:23:55.136" v="948" actId="27636"/>
          <ac:spMkLst>
            <pc:docMk/>
            <pc:sldMk cId="3362233380" sldId="258"/>
            <ac:spMk id="3" creationId="{734914C9-82B3-4C0E-B28B-CF8E31107C2C}"/>
          </ac:spMkLst>
        </pc:spChg>
        <pc:spChg chg="mod">
          <ac:chgData name="Scofield, John" userId="04766af8-08bf-4f27-a8a4-706beaa96b52" providerId="ADAL" clId="{0B91F3DD-9895-47D9-B64A-D2B130252C46}" dt="2019-07-06T17:21:56.732" v="326" actId="27636"/>
          <ac:spMkLst>
            <pc:docMk/>
            <pc:sldMk cId="3362233380" sldId="258"/>
            <ac:spMk id="4" creationId="{B4BE7C02-488F-4614-BE51-88EA20F2551A}"/>
          </ac:spMkLst>
        </pc:spChg>
      </pc:sldChg>
      <pc:sldChg chg="del">
        <pc:chgData name="Scofield, John" userId="04766af8-08bf-4f27-a8a4-706beaa96b52" providerId="ADAL" clId="{0B91F3DD-9895-47D9-B64A-D2B130252C46}" dt="2019-07-06T17:20:01.855" v="2" actId="2696"/>
        <pc:sldMkLst>
          <pc:docMk/>
          <pc:sldMk cId="121750586" sldId="259"/>
        </pc:sldMkLst>
      </pc:sldChg>
      <pc:sldChg chg="modSp add">
        <pc:chgData name="Scofield, John" userId="04766af8-08bf-4f27-a8a4-706beaa96b52" providerId="ADAL" clId="{0B91F3DD-9895-47D9-B64A-D2B130252C46}" dt="2019-07-06T17:25:13.690" v="1237" actId="313"/>
        <pc:sldMkLst>
          <pc:docMk/>
          <pc:sldMk cId="3947636323" sldId="259"/>
        </pc:sldMkLst>
        <pc:spChg chg="mod">
          <ac:chgData name="Scofield, John" userId="04766af8-08bf-4f27-a8a4-706beaa96b52" providerId="ADAL" clId="{0B91F3DD-9895-47D9-B64A-D2B130252C46}" dt="2019-07-06T17:24:06.879" v="962" actId="20577"/>
          <ac:spMkLst>
            <pc:docMk/>
            <pc:sldMk cId="3947636323" sldId="259"/>
            <ac:spMk id="2" creationId="{5EF366B0-986A-432B-BC52-46F1474F1162}"/>
          </ac:spMkLst>
        </pc:spChg>
        <pc:spChg chg="mod">
          <ac:chgData name="Scofield, John" userId="04766af8-08bf-4f27-a8a4-706beaa96b52" providerId="ADAL" clId="{0B91F3DD-9895-47D9-B64A-D2B130252C46}" dt="2019-07-06T17:25:13.690" v="1237" actId="313"/>
          <ac:spMkLst>
            <pc:docMk/>
            <pc:sldMk cId="3947636323" sldId="259"/>
            <ac:spMk id="3" creationId="{E58C2011-9F36-4750-B607-56F8973517D1}"/>
          </ac:spMkLst>
        </pc:spChg>
        <pc:spChg chg="mod">
          <ac:chgData name="Scofield, John" userId="04766af8-08bf-4f27-a8a4-706beaa96b52" providerId="ADAL" clId="{0B91F3DD-9895-47D9-B64A-D2B130252C46}" dt="2019-07-06T17:24:03.296" v="950" actId="27636"/>
          <ac:spMkLst>
            <pc:docMk/>
            <pc:sldMk cId="3947636323" sldId="259"/>
            <ac:spMk id="4" creationId="{6CE7D36B-8471-4E8D-872B-9E7AA770F84C}"/>
          </ac:spMkLst>
        </pc:spChg>
      </pc:sldChg>
      <pc:sldChg chg="modSp add">
        <pc:chgData name="Scofield, John" userId="04766af8-08bf-4f27-a8a4-706beaa96b52" providerId="ADAL" clId="{0B91F3DD-9895-47D9-B64A-D2B130252C46}" dt="2019-07-06T20:05:08.056" v="2540" actId="20577"/>
        <pc:sldMkLst>
          <pc:docMk/>
          <pc:sldMk cId="2603149988" sldId="260"/>
        </pc:sldMkLst>
        <pc:spChg chg="mod">
          <ac:chgData name="Scofield, John" userId="04766af8-08bf-4f27-a8a4-706beaa96b52" providerId="ADAL" clId="{0B91F3DD-9895-47D9-B64A-D2B130252C46}" dt="2019-07-06T20:05:08.056" v="2540" actId="20577"/>
          <ac:spMkLst>
            <pc:docMk/>
            <pc:sldMk cId="2603149988" sldId="260"/>
            <ac:spMk id="2" creationId="{6D1B9452-F523-4C34-BD0D-9D9EFDCEFAA4}"/>
          </ac:spMkLst>
        </pc:spChg>
        <pc:spChg chg="mod">
          <ac:chgData name="Scofield, John" userId="04766af8-08bf-4f27-a8a4-706beaa96b52" providerId="ADAL" clId="{0B91F3DD-9895-47D9-B64A-D2B130252C46}" dt="2019-07-06T17:26:32.447" v="1584" actId="20577"/>
          <ac:spMkLst>
            <pc:docMk/>
            <pc:sldMk cId="2603149988" sldId="260"/>
            <ac:spMk id="3" creationId="{C9D31A8D-B2FD-4C99-8590-57BCFFB2EFF0}"/>
          </ac:spMkLst>
        </pc:spChg>
        <pc:spChg chg="mod">
          <ac:chgData name="Scofield, John" userId="04766af8-08bf-4f27-a8a4-706beaa96b52" providerId="ADAL" clId="{0B91F3DD-9895-47D9-B64A-D2B130252C46}" dt="2019-07-06T17:25:25.189" v="1239" actId="27636"/>
          <ac:spMkLst>
            <pc:docMk/>
            <pc:sldMk cId="2603149988" sldId="260"/>
            <ac:spMk id="4" creationId="{5B0B5051-3CAC-404F-9F40-16D14B745A2B}"/>
          </ac:spMkLst>
        </pc:spChg>
      </pc:sldChg>
      <pc:sldChg chg="del">
        <pc:chgData name="Scofield, John" userId="04766af8-08bf-4f27-a8a4-706beaa96b52" providerId="ADAL" clId="{0B91F3DD-9895-47D9-B64A-D2B130252C46}" dt="2019-07-06T17:20:01.884" v="3" actId="2696"/>
        <pc:sldMkLst>
          <pc:docMk/>
          <pc:sldMk cId="3301758683" sldId="260"/>
        </pc:sldMkLst>
      </pc:sldChg>
      <pc:sldChg chg="del">
        <pc:chgData name="Scofield, John" userId="04766af8-08bf-4f27-a8a4-706beaa96b52" providerId="ADAL" clId="{0B91F3DD-9895-47D9-B64A-D2B130252C46}" dt="2019-07-06T17:20:01.919" v="4" actId="2696"/>
        <pc:sldMkLst>
          <pc:docMk/>
          <pc:sldMk cId="683448639" sldId="261"/>
        </pc:sldMkLst>
      </pc:sldChg>
      <pc:sldChg chg="addSp modSp add">
        <pc:chgData name="Scofield, John" userId="04766af8-08bf-4f27-a8a4-706beaa96b52" providerId="ADAL" clId="{0B91F3DD-9895-47D9-B64A-D2B130252C46}" dt="2019-07-06T17:32:19.598" v="2291" actId="1076"/>
        <pc:sldMkLst>
          <pc:docMk/>
          <pc:sldMk cId="2058147072" sldId="261"/>
        </pc:sldMkLst>
        <pc:spChg chg="mod">
          <ac:chgData name="Scofield, John" userId="04766af8-08bf-4f27-a8a4-706beaa96b52" providerId="ADAL" clId="{0B91F3DD-9895-47D9-B64A-D2B130252C46}" dt="2019-07-06T17:26:43.451" v="1598" actId="20577"/>
          <ac:spMkLst>
            <pc:docMk/>
            <pc:sldMk cId="2058147072" sldId="261"/>
            <ac:spMk id="2" creationId="{0D781A56-C353-4326-A5B7-A440B268780C}"/>
          </ac:spMkLst>
        </pc:spChg>
        <pc:spChg chg="mod">
          <ac:chgData name="Scofield, John" userId="04766af8-08bf-4f27-a8a4-706beaa96b52" providerId="ADAL" clId="{0B91F3DD-9895-47D9-B64A-D2B130252C46}" dt="2019-07-06T17:31:21.027" v="2284" actId="20577"/>
          <ac:spMkLst>
            <pc:docMk/>
            <pc:sldMk cId="2058147072" sldId="261"/>
            <ac:spMk id="3" creationId="{88AB9508-8584-4E7A-8C23-0AE61AC6A661}"/>
          </ac:spMkLst>
        </pc:spChg>
        <pc:spChg chg="mod">
          <ac:chgData name="Scofield, John" userId="04766af8-08bf-4f27-a8a4-706beaa96b52" providerId="ADAL" clId="{0B91F3DD-9895-47D9-B64A-D2B130252C46}" dt="2019-07-06T17:26:40.460" v="1586" actId="27636"/>
          <ac:spMkLst>
            <pc:docMk/>
            <pc:sldMk cId="2058147072" sldId="261"/>
            <ac:spMk id="4" creationId="{D138E177-DFEE-4AF0-85C1-FDB305E25EAA}"/>
          </ac:spMkLst>
        </pc:spChg>
        <pc:picChg chg="add mod">
          <ac:chgData name="Scofield, John" userId="04766af8-08bf-4f27-a8a4-706beaa96b52" providerId="ADAL" clId="{0B91F3DD-9895-47D9-B64A-D2B130252C46}" dt="2019-07-06T17:31:51.350" v="2288" actId="1076"/>
          <ac:picMkLst>
            <pc:docMk/>
            <pc:sldMk cId="2058147072" sldId="261"/>
            <ac:picMk id="1026" creationId="{32953DED-D89C-487A-9775-1D9A9D3C3E1F}"/>
          </ac:picMkLst>
        </pc:picChg>
        <pc:picChg chg="add mod">
          <ac:chgData name="Scofield, John" userId="04766af8-08bf-4f27-a8a4-706beaa96b52" providerId="ADAL" clId="{0B91F3DD-9895-47D9-B64A-D2B130252C46}" dt="2019-07-06T17:32:19.598" v="2291" actId="1076"/>
          <ac:picMkLst>
            <pc:docMk/>
            <pc:sldMk cId="2058147072" sldId="261"/>
            <ac:picMk id="1028" creationId="{072A1912-8C3C-48B5-9251-45703ABFEDA8}"/>
          </ac:picMkLst>
        </pc:picChg>
      </pc:sldChg>
      <pc:sldChg chg="del">
        <pc:chgData name="Scofield, John" userId="04766af8-08bf-4f27-a8a4-706beaa96b52" providerId="ADAL" clId="{0B91F3DD-9895-47D9-B64A-D2B130252C46}" dt="2019-07-06T17:20:01.944" v="5" actId="2696"/>
        <pc:sldMkLst>
          <pc:docMk/>
          <pc:sldMk cId="982473263" sldId="262"/>
        </pc:sldMkLst>
      </pc:sldChg>
      <pc:sldChg chg="modSp add">
        <pc:chgData name="Scofield, John" userId="04766af8-08bf-4f27-a8a4-706beaa96b52" providerId="ADAL" clId="{0B91F3DD-9895-47D9-B64A-D2B130252C46}" dt="2019-07-06T17:34:29.527" v="2539" actId="20577"/>
        <pc:sldMkLst>
          <pc:docMk/>
          <pc:sldMk cId="3087980541" sldId="262"/>
        </pc:sldMkLst>
        <pc:spChg chg="mod">
          <ac:chgData name="Scofield, John" userId="04766af8-08bf-4f27-a8a4-706beaa96b52" providerId="ADAL" clId="{0B91F3DD-9895-47D9-B64A-D2B130252C46}" dt="2019-07-06T17:33:44.688" v="2303" actId="20577"/>
          <ac:spMkLst>
            <pc:docMk/>
            <pc:sldMk cId="3087980541" sldId="262"/>
            <ac:spMk id="2" creationId="{F12B5D43-B4D5-408C-A29F-E00FA1C4E2D9}"/>
          </ac:spMkLst>
        </pc:spChg>
        <pc:spChg chg="mod">
          <ac:chgData name="Scofield, John" userId="04766af8-08bf-4f27-a8a4-706beaa96b52" providerId="ADAL" clId="{0B91F3DD-9895-47D9-B64A-D2B130252C46}" dt="2019-07-06T17:34:29.527" v="2539" actId="20577"/>
          <ac:spMkLst>
            <pc:docMk/>
            <pc:sldMk cId="3087980541" sldId="262"/>
            <ac:spMk id="3" creationId="{D2F36A1B-F248-4A0D-91AF-9C1A02F90D3A}"/>
          </ac:spMkLst>
        </pc:spChg>
        <pc:spChg chg="mod">
          <ac:chgData name="Scofield, John" userId="04766af8-08bf-4f27-a8a4-706beaa96b52" providerId="ADAL" clId="{0B91F3DD-9895-47D9-B64A-D2B130252C46}" dt="2019-07-06T17:32:31.992" v="2293" actId="27636"/>
          <ac:spMkLst>
            <pc:docMk/>
            <pc:sldMk cId="3087980541" sldId="262"/>
            <ac:spMk id="4" creationId="{84F68A72-9D94-4F68-9739-FFFAF49AF577}"/>
          </ac:spMkLst>
        </pc:spChg>
      </pc:sldChg>
      <pc:sldChg chg="del">
        <pc:chgData name="Scofield, John" userId="04766af8-08bf-4f27-a8a4-706beaa96b52" providerId="ADAL" clId="{0B91F3DD-9895-47D9-B64A-D2B130252C46}" dt="2019-07-06T17:20:01.969" v="6" actId="2696"/>
        <pc:sldMkLst>
          <pc:docMk/>
          <pc:sldMk cId="864167441" sldId="263"/>
        </pc:sldMkLst>
      </pc:sldChg>
      <pc:sldChg chg="del">
        <pc:chgData name="Scofield, John" userId="04766af8-08bf-4f27-a8a4-706beaa96b52" providerId="ADAL" clId="{0B91F3DD-9895-47D9-B64A-D2B130252C46}" dt="2019-07-06T17:20:01.995" v="7" actId="2696"/>
        <pc:sldMkLst>
          <pc:docMk/>
          <pc:sldMk cId="1014720123" sldId="264"/>
        </pc:sldMkLst>
      </pc:sldChg>
      <pc:sldChg chg="del">
        <pc:chgData name="Scofield, John" userId="04766af8-08bf-4f27-a8a4-706beaa96b52" providerId="ADAL" clId="{0B91F3DD-9895-47D9-B64A-D2B130252C46}" dt="2019-07-06T17:20:02.008" v="8" actId="2696"/>
        <pc:sldMkLst>
          <pc:docMk/>
          <pc:sldMk cId="923927158" sldId="265"/>
        </pc:sldMkLst>
      </pc:sldChg>
    </pc:docChg>
  </pc:docChgLst>
  <pc:docChgLst>
    <pc:chgData name="Scofield, John" userId="04766af8-08bf-4f27-a8a4-706beaa96b52" providerId="ADAL" clId="{6CA2CBCF-7B78-4CD7-B107-2C20F29B4546}"/>
    <pc:docChg chg="undo custSel addSld modSld">
      <pc:chgData name="Scofield, John" userId="04766af8-08bf-4f27-a8a4-706beaa96b52" providerId="ADAL" clId="{6CA2CBCF-7B78-4CD7-B107-2C20F29B4546}" dt="2019-07-06T17:17:33.454" v="3239" actId="20577"/>
      <pc:docMkLst>
        <pc:docMk/>
      </pc:docMkLst>
      <pc:sldChg chg="modSp">
        <pc:chgData name="Scofield, John" userId="04766af8-08bf-4f27-a8a4-706beaa96b52" providerId="ADAL" clId="{6CA2CBCF-7B78-4CD7-B107-2C20F29B4546}" dt="2019-07-06T01:13:23.060" v="17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CA2CBCF-7B78-4CD7-B107-2C20F29B4546}" dt="2019-07-06T01:13:23.060" v="17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6CA2CBCF-7B78-4CD7-B107-2C20F29B4546}" dt="2019-07-06T01:24:23.826" v="23" actId="27636"/>
        <pc:sldMkLst>
          <pc:docMk/>
          <pc:sldMk cId="1309090437" sldId="257"/>
        </pc:sldMkLst>
        <pc:spChg chg="mod">
          <ac:chgData name="Scofield, John" userId="04766af8-08bf-4f27-a8a4-706beaa96b52" providerId="ADAL" clId="{6CA2CBCF-7B78-4CD7-B107-2C20F29B4546}" dt="2019-07-06T01:24:23.826" v="23" actId="27636"/>
          <ac:spMkLst>
            <pc:docMk/>
            <pc:sldMk cId="1309090437" sldId="257"/>
            <ac:spMk id="3" creationId="{28638A59-5C4E-4A4A-BDD4-46E4490EF25D}"/>
          </ac:spMkLst>
        </pc:spChg>
        <pc:spChg chg="mod">
          <ac:chgData name="Scofield, John" userId="04766af8-08bf-4f27-a8a4-706beaa96b52" providerId="ADAL" clId="{6CA2CBCF-7B78-4CD7-B107-2C20F29B4546}" dt="2019-07-06T01:13:30.369" v="19" actId="27636"/>
          <ac:spMkLst>
            <pc:docMk/>
            <pc:sldMk cId="1309090437" sldId="257"/>
            <ac:spMk id="4" creationId="{D431B39D-0895-455E-B13C-1929EE799ED8}"/>
          </ac:spMkLst>
        </pc:spChg>
      </pc:sldChg>
      <pc:sldChg chg="modSp add">
        <pc:chgData name="Scofield, John" userId="04766af8-08bf-4f27-a8a4-706beaa96b52" providerId="ADAL" clId="{6CA2CBCF-7B78-4CD7-B107-2C20F29B4546}" dt="2019-07-06T16:54:56.649" v="184" actId="20577"/>
        <pc:sldMkLst>
          <pc:docMk/>
          <pc:sldMk cId="407441743" sldId="258"/>
        </pc:sldMkLst>
        <pc:spChg chg="mod">
          <ac:chgData name="Scofield, John" userId="04766af8-08bf-4f27-a8a4-706beaa96b52" providerId="ADAL" clId="{6CA2CBCF-7B78-4CD7-B107-2C20F29B4546}" dt="2019-07-06T16:54:11.371" v="49" actId="20577"/>
          <ac:spMkLst>
            <pc:docMk/>
            <pc:sldMk cId="407441743" sldId="258"/>
            <ac:spMk id="2" creationId="{E5B64401-D2AE-40CF-8E80-8501225B2FC1}"/>
          </ac:spMkLst>
        </pc:spChg>
        <pc:spChg chg="mod">
          <ac:chgData name="Scofield, John" userId="04766af8-08bf-4f27-a8a4-706beaa96b52" providerId="ADAL" clId="{6CA2CBCF-7B78-4CD7-B107-2C20F29B4546}" dt="2019-07-06T16:54:56.649" v="184" actId="20577"/>
          <ac:spMkLst>
            <pc:docMk/>
            <pc:sldMk cId="407441743" sldId="258"/>
            <ac:spMk id="3" creationId="{75C437B3-D286-47C4-AE1B-0FD27444A686}"/>
          </ac:spMkLst>
        </pc:spChg>
        <pc:spChg chg="mod">
          <ac:chgData name="Scofield, John" userId="04766af8-08bf-4f27-a8a4-706beaa96b52" providerId="ADAL" clId="{6CA2CBCF-7B78-4CD7-B107-2C20F29B4546}" dt="2019-07-06T16:54:03.583" v="25" actId="27636"/>
          <ac:spMkLst>
            <pc:docMk/>
            <pc:sldMk cId="407441743" sldId="258"/>
            <ac:spMk id="4" creationId="{B73441E1-CB76-40C9-BE62-A36B2DD8DB01}"/>
          </ac:spMkLst>
        </pc:spChg>
      </pc:sldChg>
      <pc:sldChg chg="modSp add">
        <pc:chgData name="Scofield, John" userId="04766af8-08bf-4f27-a8a4-706beaa96b52" providerId="ADAL" clId="{6CA2CBCF-7B78-4CD7-B107-2C20F29B4546}" dt="2019-07-06T16:56:43.995" v="663" actId="20577"/>
        <pc:sldMkLst>
          <pc:docMk/>
          <pc:sldMk cId="121750586" sldId="259"/>
        </pc:sldMkLst>
        <pc:spChg chg="mod">
          <ac:chgData name="Scofield, John" userId="04766af8-08bf-4f27-a8a4-706beaa96b52" providerId="ADAL" clId="{6CA2CBCF-7B78-4CD7-B107-2C20F29B4546}" dt="2019-07-06T16:55:13.810" v="211" actId="20577"/>
          <ac:spMkLst>
            <pc:docMk/>
            <pc:sldMk cId="121750586" sldId="259"/>
            <ac:spMk id="2" creationId="{7E41AFEE-10F3-4BC1-A5E3-6B7E0CD09BF1}"/>
          </ac:spMkLst>
        </pc:spChg>
        <pc:spChg chg="mod">
          <ac:chgData name="Scofield, John" userId="04766af8-08bf-4f27-a8a4-706beaa96b52" providerId="ADAL" clId="{6CA2CBCF-7B78-4CD7-B107-2C20F29B4546}" dt="2019-07-06T16:56:43.995" v="663" actId="20577"/>
          <ac:spMkLst>
            <pc:docMk/>
            <pc:sldMk cId="121750586" sldId="259"/>
            <ac:spMk id="3" creationId="{3E8F399E-FCF7-40E0-818E-E3D736E3E358}"/>
          </ac:spMkLst>
        </pc:spChg>
        <pc:spChg chg="mod">
          <ac:chgData name="Scofield, John" userId="04766af8-08bf-4f27-a8a4-706beaa96b52" providerId="ADAL" clId="{6CA2CBCF-7B78-4CD7-B107-2C20F29B4546}" dt="2019-07-06T16:55:05.359" v="186" actId="27636"/>
          <ac:spMkLst>
            <pc:docMk/>
            <pc:sldMk cId="121750586" sldId="259"/>
            <ac:spMk id="4" creationId="{887AF8D8-C2FA-44FD-AE0C-111A18A99E91}"/>
          </ac:spMkLst>
        </pc:spChg>
      </pc:sldChg>
      <pc:sldChg chg="modSp add">
        <pc:chgData name="Scofield, John" userId="04766af8-08bf-4f27-a8a4-706beaa96b52" providerId="ADAL" clId="{6CA2CBCF-7B78-4CD7-B107-2C20F29B4546}" dt="2019-07-06T17:01:47.221" v="1287" actId="20577"/>
        <pc:sldMkLst>
          <pc:docMk/>
          <pc:sldMk cId="3301758683" sldId="260"/>
        </pc:sldMkLst>
        <pc:spChg chg="mod">
          <ac:chgData name="Scofield, John" userId="04766af8-08bf-4f27-a8a4-706beaa96b52" providerId="ADAL" clId="{6CA2CBCF-7B78-4CD7-B107-2C20F29B4546}" dt="2019-07-06T16:56:57.195" v="702" actId="20577"/>
          <ac:spMkLst>
            <pc:docMk/>
            <pc:sldMk cId="3301758683" sldId="260"/>
            <ac:spMk id="2" creationId="{71CAD184-F596-4E92-A059-C78093FBB9BE}"/>
          </ac:spMkLst>
        </pc:spChg>
        <pc:spChg chg="mod">
          <ac:chgData name="Scofield, John" userId="04766af8-08bf-4f27-a8a4-706beaa96b52" providerId="ADAL" clId="{6CA2CBCF-7B78-4CD7-B107-2C20F29B4546}" dt="2019-07-06T17:01:47.221" v="1287" actId="20577"/>
          <ac:spMkLst>
            <pc:docMk/>
            <pc:sldMk cId="3301758683" sldId="260"/>
            <ac:spMk id="3" creationId="{C6D9AD42-2B4D-43D0-BB60-B4B8ACD0FBA8}"/>
          </ac:spMkLst>
        </pc:spChg>
        <pc:spChg chg="mod">
          <ac:chgData name="Scofield, John" userId="04766af8-08bf-4f27-a8a4-706beaa96b52" providerId="ADAL" clId="{6CA2CBCF-7B78-4CD7-B107-2C20F29B4546}" dt="2019-07-06T16:56:51.185" v="665" actId="27636"/>
          <ac:spMkLst>
            <pc:docMk/>
            <pc:sldMk cId="3301758683" sldId="260"/>
            <ac:spMk id="4" creationId="{ED06F118-006F-4774-92D7-76FA3AE4A9C9}"/>
          </ac:spMkLst>
        </pc:spChg>
      </pc:sldChg>
      <pc:sldChg chg="modSp add">
        <pc:chgData name="Scofield, John" userId="04766af8-08bf-4f27-a8a4-706beaa96b52" providerId="ADAL" clId="{6CA2CBCF-7B78-4CD7-B107-2C20F29B4546}" dt="2019-07-06T17:05:07.047" v="1997" actId="20577"/>
        <pc:sldMkLst>
          <pc:docMk/>
          <pc:sldMk cId="683448639" sldId="261"/>
        </pc:sldMkLst>
        <pc:spChg chg="mod">
          <ac:chgData name="Scofield, John" userId="04766af8-08bf-4f27-a8a4-706beaa96b52" providerId="ADAL" clId="{6CA2CBCF-7B78-4CD7-B107-2C20F29B4546}" dt="2019-07-06T17:05:07.047" v="1997" actId="20577"/>
          <ac:spMkLst>
            <pc:docMk/>
            <pc:sldMk cId="683448639" sldId="261"/>
            <ac:spMk id="3" creationId="{C6D9AD42-2B4D-43D0-BB60-B4B8ACD0FBA8}"/>
          </ac:spMkLst>
        </pc:spChg>
      </pc:sldChg>
      <pc:sldChg chg="addSp modSp add">
        <pc:chgData name="Scofield, John" userId="04766af8-08bf-4f27-a8a4-706beaa96b52" providerId="ADAL" clId="{6CA2CBCF-7B78-4CD7-B107-2C20F29B4546}" dt="2019-07-06T17:12:48.678" v="2032" actId="1076"/>
        <pc:sldMkLst>
          <pc:docMk/>
          <pc:sldMk cId="982473263" sldId="262"/>
        </pc:sldMkLst>
        <pc:spChg chg="mod">
          <ac:chgData name="Scofield, John" userId="04766af8-08bf-4f27-a8a4-706beaa96b52" providerId="ADAL" clId="{6CA2CBCF-7B78-4CD7-B107-2C20F29B4546}" dt="2019-07-06T17:12:14.315" v="2028" actId="20577"/>
          <ac:spMkLst>
            <pc:docMk/>
            <pc:sldMk cId="982473263" sldId="262"/>
            <ac:spMk id="2" creationId="{2B5ECD5C-777E-44C5-A314-7D90C68D0D19}"/>
          </ac:spMkLst>
        </pc:spChg>
        <pc:spChg chg="mod">
          <ac:chgData name="Scofield, John" userId="04766af8-08bf-4f27-a8a4-706beaa96b52" providerId="ADAL" clId="{6CA2CBCF-7B78-4CD7-B107-2C20F29B4546}" dt="2019-07-06T17:11:00.685" v="1999" actId="27636"/>
          <ac:spMkLst>
            <pc:docMk/>
            <pc:sldMk cId="982473263" sldId="262"/>
            <ac:spMk id="4" creationId="{694A1499-02D9-41BB-ABAE-6FAF2DF8CD14}"/>
          </ac:spMkLst>
        </pc:spChg>
        <pc:picChg chg="add mod">
          <ac:chgData name="Scofield, John" userId="04766af8-08bf-4f27-a8a4-706beaa96b52" providerId="ADAL" clId="{6CA2CBCF-7B78-4CD7-B107-2C20F29B4546}" dt="2019-07-06T17:12:20.915" v="2030" actId="1076"/>
          <ac:picMkLst>
            <pc:docMk/>
            <pc:sldMk cId="982473263" sldId="262"/>
            <ac:picMk id="5" creationId="{F2E48530-21FD-4AB3-B83D-3CC01127637B}"/>
          </ac:picMkLst>
        </pc:picChg>
        <pc:picChg chg="add mod">
          <ac:chgData name="Scofield, John" userId="04766af8-08bf-4f27-a8a4-706beaa96b52" providerId="ADAL" clId="{6CA2CBCF-7B78-4CD7-B107-2C20F29B4546}" dt="2019-07-06T17:12:48.678" v="2032" actId="1076"/>
          <ac:picMkLst>
            <pc:docMk/>
            <pc:sldMk cId="982473263" sldId="262"/>
            <ac:picMk id="6" creationId="{7A50431A-87A2-4A33-879F-77358CC015D3}"/>
          </ac:picMkLst>
        </pc:picChg>
      </pc:sldChg>
      <pc:sldChg chg="modSp add">
        <pc:chgData name="Scofield, John" userId="04766af8-08bf-4f27-a8a4-706beaa96b52" providerId="ADAL" clId="{6CA2CBCF-7B78-4CD7-B107-2C20F29B4546}" dt="2019-07-06T17:14:27.762" v="2496" actId="20577"/>
        <pc:sldMkLst>
          <pc:docMk/>
          <pc:sldMk cId="864167441" sldId="263"/>
        </pc:sldMkLst>
        <pc:spChg chg="mod">
          <ac:chgData name="Scofield, John" userId="04766af8-08bf-4f27-a8a4-706beaa96b52" providerId="ADAL" clId="{6CA2CBCF-7B78-4CD7-B107-2C20F29B4546}" dt="2019-07-06T17:14:27.762" v="2496" actId="20577"/>
          <ac:spMkLst>
            <pc:docMk/>
            <pc:sldMk cId="864167441" sldId="263"/>
            <ac:spMk id="3" creationId="{C6D9AD42-2B4D-43D0-BB60-B4B8ACD0FBA8}"/>
          </ac:spMkLst>
        </pc:spChg>
      </pc:sldChg>
      <pc:sldChg chg="modSp add">
        <pc:chgData name="Scofield, John" userId="04766af8-08bf-4f27-a8a4-706beaa96b52" providerId="ADAL" clId="{6CA2CBCF-7B78-4CD7-B107-2C20F29B4546}" dt="2019-07-06T17:16:00.409" v="2905" actId="5793"/>
        <pc:sldMkLst>
          <pc:docMk/>
          <pc:sldMk cId="1014720123" sldId="264"/>
        </pc:sldMkLst>
        <pc:spChg chg="mod">
          <ac:chgData name="Scofield, John" userId="04766af8-08bf-4f27-a8a4-706beaa96b52" providerId="ADAL" clId="{6CA2CBCF-7B78-4CD7-B107-2C20F29B4546}" dt="2019-07-06T17:16:00.409" v="2905" actId="5793"/>
          <ac:spMkLst>
            <pc:docMk/>
            <pc:sldMk cId="1014720123" sldId="264"/>
            <ac:spMk id="3" creationId="{C6D9AD42-2B4D-43D0-BB60-B4B8ACD0FBA8}"/>
          </ac:spMkLst>
        </pc:spChg>
      </pc:sldChg>
      <pc:sldChg chg="modSp add">
        <pc:chgData name="Scofield, John" userId="04766af8-08bf-4f27-a8a4-706beaa96b52" providerId="ADAL" clId="{6CA2CBCF-7B78-4CD7-B107-2C20F29B4546}" dt="2019-07-06T17:17:33.454" v="3239" actId="20577"/>
        <pc:sldMkLst>
          <pc:docMk/>
          <pc:sldMk cId="923927158" sldId="265"/>
        </pc:sldMkLst>
        <pc:spChg chg="mod">
          <ac:chgData name="Scofield, John" userId="04766af8-08bf-4f27-a8a4-706beaa96b52" providerId="ADAL" clId="{6CA2CBCF-7B78-4CD7-B107-2C20F29B4546}" dt="2019-07-06T17:16:34.777" v="2966" actId="20577"/>
          <ac:spMkLst>
            <pc:docMk/>
            <pc:sldMk cId="923927158" sldId="265"/>
            <ac:spMk id="2" creationId="{76FA0063-D340-4FB7-8025-8FE6313CA47F}"/>
          </ac:spMkLst>
        </pc:spChg>
        <pc:spChg chg="mod">
          <ac:chgData name="Scofield, John" userId="04766af8-08bf-4f27-a8a4-706beaa96b52" providerId="ADAL" clId="{6CA2CBCF-7B78-4CD7-B107-2C20F29B4546}" dt="2019-07-06T17:17:33.454" v="3239" actId="20577"/>
          <ac:spMkLst>
            <pc:docMk/>
            <pc:sldMk cId="923927158" sldId="265"/>
            <ac:spMk id="3" creationId="{5A6EB623-3BF6-4E2C-8BD9-F3D0F881E4B6}"/>
          </ac:spMkLst>
        </pc:spChg>
        <pc:spChg chg="mod">
          <ac:chgData name="Scofield, John" userId="04766af8-08bf-4f27-a8a4-706beaa96b52" providerId="ADAL" clId="{6CA2CBCF-7B78-4CD7-B107-2C20F29B4546}" dt="2019-07-06T17:16:26.247" v="2907" actId="27636"/>
          <ac:spMkLst>
            <pc:docMk/>
            <pc:sldMk cId="923927158" sldId="265"/>
            <ac:spMk id="4" creationId="{482F1267-E574-4DB7-A229-3103E8819409}"/>
          </ac:spMkLst>
        </pc:spChg>
      </pc:sldChg>
    </pc:docChg>
  </pc:docChgLst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7/6/2019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Best Research Practices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0CF0-3382-4AB4-BAA8-2B33AC5B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learn in grad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9D9C-1955-4EE7-B4A4-E7806FAA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and statistics classes</a:t>
            </a:r>
          </a:p>
          <a:p>
            <a:pPr lvl="1"/>
            <a:r>
              <a:rPr lang="en-US" dirty="0"/>
              <a:t>Correct statistical techniques</a:t>
            </a:r>
          </a:p>
          <a:p>
            <a:pPr lvl="1"/>
            <a:r>
              <a:rPr lang="en-US" dirty="0"/>
              <a:t>Correct way to collect and analyze data</a:t>
            </a:r>
          </a:p>
          <a:p>
            <a:r>
              <a:rPr lang="en-US" dirty="0"/>
              <a:t>Your adviser</a:t>
            </a:r>
          </a:p>
          <a:p>
            <a:pPr lvl="1"/>
            <a:r>
              <a:rPr lang="en-US" dirty="0"/>
              <a:t>Bad research habits</a:t>
            </a:r>
          </a:p>
          <a:p>
            <a:pPr lvl="1"/>
            <a:r>
              <a:rPr lang="en-US" dirty="0"/>
              <a:t>How to discover significant findings (even when they’re not there)</a:t>
            </a:r>
          </a:p>
          <a:p>
            <a:r>
              <a:rPr lang="en-US" dirty="0"/>
              <a:t>Listen to your research and statistics teachers!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E412A-E595-49EE-A323-BCB71A15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76D4-9BBA-4DB3-AE61-D72A2A16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Questionable Research Practices</a:t>
            </a:r>
            <a:br>
              <a:rPr lang="en-US" dirty="0"/>
            </a:br>
            <a:r>
              <a:rPr lang="en-US" dirty="0"/>
              <a:t>(John, Loewenstein, &amp; </a:t>
            </a:r>
            <a:r>
              <a:rPr lang="en-US" dirty="0" err="1"/>
              <a:t>Prelec</a:t>
            </a:r>
            <a:r>
              <a:rPr lang="en-US" dirty="0"/>
              <a:t>, 2012)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14C9-82B3-4C0E-B28B-CF8E3110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Failing to report all a study’s dependent measures</a:t>
            </a:r>
          </a:p>
          <a:p>
            <a:r>
              <a:rPr lang="en-US" dirty="0"/>
              <a:t>Failing to report all a study’s conditions</a:t>
            </a:r>
          </a:p>
          <a:p>
            <a:r>
              <a:rPr lang="en-US" dirty="0"/>
              <a:t>Only reporting the studies that “worked”</a:t>
            </a:r>
          </a:p>
          <a:p>
            <a:r>
              <a:rPr lang="en-US" dirty="0"/>
              <a:t>Deciding whether to collect more data after looking at the results</a:t>
            </a:r>
          </a:p>
          <a:p>
            <a:pPr lvl="1"/>
            <a:r>
              <a:rPr lang="en-US" dirty="0"/>
              <a:t>“data peeking”</a:t>
            </a:r>
          </a:p>
          <a:p>
            <a:pPr lvl="1"/>
            <a:r>
              <a:rPr lang="en-US" dirty="0"/>
              <a:t>Stopping data collection early if you find significant results</a:t>
            </a:r>
          </a:p>
          <a:p>
            <a:pPr lvl="1"/>
            <a:r>
              <a:rPr lang="en-US" dirty="0"/>
              <a:t>Continuing data collection if you don’t initially have significant results</a:t>
            </a:r>
          </a:p>
          <a:p>
            <a:r>
              <a:rPr lang="en-US" dirty="0"/>
              <a:t>Deciding whether to exclude data after seeing how it would affect the results</a:t>
            </a:r>
          </a:p>
          <a:p>
            <a:pPr lvl="1"/>
            <a:r>
              <a:rPr lang="en-US" dirty="0"/>
              <a:t>Don’t mess with your data!</a:t>
            </a:r>
          </a:p>
          <a:p>
            <a:r>
              <a:rPr lang="en-US" dirty="0"/>
              <a:t>Reporting an unexpected finding as having been predicted (</a:t>
            </a:r>
            <a:r>
              <a:rPr lang="en-US" dirty="0" err="1"/>
              <a:t>HARKing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E7C02-488F-4614-BE51-88EA20F2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66B0-986A-432B-BC52-46F1474F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QRP’s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2011-9F36-4750-B607-56F89735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Falsifying data</a:t>
            </a:r>
          </a:p>
          <a:p>
            <a:pPr lvl="1"/>
            <a:r>
              <a:rPr lang="en-US" dirty="0"/>
              <a:t>Easy to try</a:t>
            </a:r>
          </a:p>
          <a:p>
            <a:pPr lvl="1"/>
            <a:r>
              <a:rPr lang="en-US" dirty="0"/>
              <a:t>Like counterfeiting money</a:t>
            </a:r>
          </a:p>
          <a:p>
            <a:pPr lvl="2"/>
            <a:r>
              <a:rPr lang="en-US" dirty="0"/>
              <a:t>Hard to do well</a:t>
            </a:r>
          </a:p>
          <a:p>
            <a:pPr lvl="2"/>
            <a:r>
              <a:rPr lang="en-US" dirty="0"/>
              <a:t>Does not end well</a:t>
            </a:r>
          </a:p>
          <a:p>
            <a:r>
              <a:rPr lang="en-US" dirty="0"/>
              <a:t>“p-hacking”</a:t>
            </a:r>
          </a:p>
          <a:p>
            <a:pPr lvl="1"/>
            <a:r>
              <a:rPr lang="en-US" dirty="0"/>
              <a:t>P-value is the main statistical value we use to make inferential claims.</a:t>
            </a:r>
          </a:p>
          <a:p>
            <a:pPr lvl="1"/>
            <a:r>
              <a:rPr lang="en-US" dirty="0"/>
              <a:t>Any techniques that manipulate p-values towards it being considered ‘significant’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7D36B-8471-4E8D-872B-9E7AA770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9452-F523-4C34-BD0D-9D9EFDCE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Research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1A8D-B2FD-4C99-8590-57BCFFB2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plan BEFORE collecting data</a:t>
            </a:r>
          </a:p>
          <a:p>
            <a:pPr lvl="1"/>
            <a:r>
              <a:rPr lang="en-US" dirty="0"/>
              <a:t>AKA “a priori”, prespecified, planned</a:t>
            </a:r>
          </a:p>
          <a:p>
            <a:pPr lvl="1"/>
            <a:r>
              <a:rPr lang="en-US" dirty="0"/>
              <a:t>“Sample sizes were determined a priori”</a:t>
            </a:r>
          </a:p>
          <a:p>
            <a:pPr lvl="1"/>
            <a:r>
              <a:rPr lang="en-US" dirty="0"/>
              <a:t>“Planned analyses consisted of independent samples t-tests between groups A and B”</a:t>
            </a:r>
          </a:p>
          <a:p>
            <a:r>
              <a:rPr lang="en-US" dirty="0"/>
              <a:t>Unplanned analyses</a:t>
            </a:r>
          </a:p>
          <a:p>
            <a:pPr lvl="1"/>
            <a:r>
              <a:rPr lang="en-US" dirty="0"/>
              <a:t>Okay to do, as long as you say so!</a:t>
            </a:r>
          </a:p>
          <a:p>
            <a:pPr lvl="1"/>
            <a:r>
              <a:rPr lang="en-US" dirty="0"/>
              <a:t>“In an exploratory analysis, we compared…”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5051-3CAC-404F-9F40-16D14B74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1A56-C353-4326-A5B7-A440B268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9508-8584-4E7A-8C23-0AE61AC6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completely transparent in research</a:t>
            </a:r>
          </a:p>
          <a:p>
            <a:r>
              <a:rPr lang="en-US" dirty="0"/>
              <a:t>Center for Open Science (COS)</a:t>
            </a:r>
          </a:p>
          <a:p>
            <a:pPr lvl="1"/>
            <a:r>
              <a:rPr lang="en-US" dirty="0"/>
              <a:t>Co-founded by Brian </a:t>
            </a:r>
            <a:r>
              <a:rPr lang="en-US" dirty="0" err="1"/>
              <a:t>Nosek</a:t>
            </a:r>
            <a:endParaRPr lang="en-US" dirty="0"/>
          </a:p>
          <a:p>
            <a:r>
              <a:rPr lang="en-US" dirty="0"/>
              <a:t>Open Science Framework (OSF)</a:t>
            </a:r>
          </a:p>
          <a:p>
            <a:pPr lvl="1"/>
            <a:r>
              <a:rPr lang="en-US" dirty="0"/>
              <a:t>Website for researchers to upload materials and data to share</a:t>
            </a:r>
          </a:p>
          <a:p>
            <a:pPr lvl="1"/>
            <a:r>
              <a:rPr lang="en-US" dirty="0"/>
              <a:t>Preregistration</a:t>
            </a:r>
          </a:p>
          <a:p>
            <a:pPr lvl="2"/>
            <a:r>
              <a:rPr lang="en-US" dirty="0"/>
              <a:t>Hypothesis, proposed methods, plan for analysis</a:t>
            </a:r>
          </a:p>
          <a:p>
            <a:pPr lvl="2"/>
            <a:r>
              <a:rPr lang="en-US" dirty="0"/>
              <a:t>Uploaded and timestamped BEFORE data collection begins</a:t>
            </a:r>
          </a:p>
          <a:p>
            <a:r>
              <a:rPr lang="en-US" dirty="0"/>
              <a:t>Incentives for open science</a:t>
            </a:r>
          </a:p>
          <a:p>
            <a:pPr lvl="1"/>
            <a:r>
              <a:rPr lang="en-US" dirty="0"/>
              <a:t>Some journals (E.g. Psychological Science) publish preregistered studies</a:t>
            </a:r>
          </a:p>
          <a:p>
            <a:pPr lvl="1"/>
            <a:r>
              <a:rPr lang="en-US" dirty="0"/>
              <a:t>Agree to publish studies BEFORE data is collected. Base decision purely on rationale for study and proposed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8E177-DFEE-4AF0-85C1-FDB305E2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Center for open science">
            <a:extLst>
              <a:ext uri="{FF2B5EF4-FFF2-40B4-BE49-F238E27FC236}">
                <a16:creationId xmlns:a16="http://schemas.microsoft.com/office/drawing/2014/main" id="{32953DED-D89C-487A-9775-1D9A9D3C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371" y="193316"/>
            <a:ext cx="2910757" cy="17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pen science framework">
            <a:extLst>
              <a:ext uri="{FF2B5EF4-FFF2-40B4-BE49-F238E27FC236}">
                <a16:creationId xmlns:a16="http://schemas.microsoft.com/office/drawing/2014/main" id="{072A1912-8C3C-48B5-9251-45703ABFE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335" y="2161887"/>
            <a:ext cx="3578832" cy="134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4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D43-B4D5-408C-A29F-E00FA1C4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6A1B-F248-4A0D-91AF-9C1A02F9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Author/Journal withdrawing support for findings</a:t>
            </a:r>
          </a:p>
          <a:p>
            <a:pPr lvl="1"/>
            <a:r>
              <a:rPr lang="en-US" dirty="0"/>
              <a:t>Findings are not trustworthy</a:t>
            </a:r>
          </a:p>
          <a:p>
            <a:pPr lvl="1"/>
            <a:r>
              <a:rPr lang="en-US" dirty="0"/>
              <a:t>Do not cite</a:t>
            </a:r>
          </a:p>
          <a:p>
            <a:pPr lvl="1"/>
            <a:r>
              <a:rPr lang="en-US" dirty="0"/>
              <a:t>Disputed findings can stay in the literature, but retracted studies are fundamentally flawed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Retraction Watch (http://retractionwatch.com/)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8A72-9D94-4F68-9739-FFFAF49A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805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380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Wingdings 2</vt:lpstr>
      <vt:lpstr>View</vt:lpstr>
      <vt:lpstr>Best Research Practices</vt:lpstr>
      <vt:lpstr>Things you learn in grad school</vt:lpstr>
      <vt:lpstr>Questionable Research Practices (John, Loewenstein, &amp; Prelec, 2012)</vt:lpstr>
      <vt:lpstr>QRP’s cont.</vt:lpstr>
      <vt:lpstr>Good Research Practices</vt:lpstr>
      <vt:lpstr>Open Science</vt:lpstr>
      <vt:lpstr>Retraction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16</cp:revision>
  <dcterms:created xsi:type="dcterms:W3CDTF">2019-05-21T19:00:11Z</dcterms:created>
  <dcterms:modified xsi:type="dcterms:W3CDTF">2019-07-06T20:05:17Z</dcterms:modified>
</cp:coreProperties>
</file>