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1F3DD-9895-47D9-B64A-D2B130252C46}" v="13" dt="2019-07-06T17:32:31.826"/>
    <p1510:client id="{6CA2CBCF-7B78-4CD7-B107-2C20F29B4546}" v="13" dt="2019-07-06T17:16:26.131"/>
    <p1510:client id="{95654BD3-E094-4C20-BE73-6D9219729A14}" v="8" dt="2019-07-06T17:53:34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0" d="100"/>
          <a:sy n="40" d="100"/>
        </p:scale>
        <p:origin x="22" y="5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field, John" userId="04766af8-08bf-4f27-a8a4-706beaa96b52" providerId="ADAL" clId="{6CA2CBCF-7B78-4CD7-B107-2C20F29B4546}"/>
    <pc:docChg chg="undo custSel addSld modSld">
      <pc:chgData name="Scofield, John" userId="04766af8-08bf-4f27-a8a4-706beaa96b52" providerId="ADAL" clId="{6CA2CBCF-7B78-4CD7-B107-2C20F29B4546}" dt="2019-07-06T17:17:33.454" v="3239" actId="20577"/>
      <pc:docMkLst>
        <pc:docMk/>
      </pc:docMkLst>
      <pc:sldChg chg="modSp">
        <pc:chgData name="Scofield, John" userId="04766af8-08bf-4f27-a8a4-706beaa96b52" providerId="ADAL" clId="{6CA2CBCF-7B78-4CD7-B107-2C20F29B4546}" dt="2019-07-06T01:13:23.060" v="17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6CA2CBCF-7B78-4CD7-B107-2C20F29B4546}" dt="2019-07-06T01:13:23.060" v="17" actId="20577"/>
          <ac:spMkLst>
            <pc:docMk/>
            <pc:sldMk cId="4217716730" sldId="256"/>
            <ac:spMk id="2" creationId="{00000000-0000-0000-0000-000000000000}"/>
          </ac:spMkLst>
        </pc:spChg>
      </pc:sldChg>
      <pc:sldChg chg="modSp add">
        <pc:chgData name="Scofield, John" userId="04766af8-08bf-4f27-a8a4-706beaa96b52" providerId="ADAL" clId="{6CA2CBCF-7B78-4CD7-B107-2C20F29B4546}" dt="2019-07-06T01:24:23.826" v="23" actId="27636"/>
        <pc:sldMkLst>
          <pc:docMk/>
          <pc:sldMk cId="1309090437" sldId="257"/>
        </pc:sldMkLst>
        <pc:spChg chg="mod">
          <ac:chgData name="Scofield, John" userId="04766af8-08bf-4f27-a8a4-706beaa96b52" providerId="ADAL" clId="{6CA2CBCF-7B78-4CD7-B107-2C20F29B4546}" dt="2019-07-06T01:24:23.826" v="23" actId="27636"/>
          <ac:spMkLst>
            <pc:docMk/>
            <pc:sldMk cId="1309090437" sldId="257"/>
            <ac:spMk id="3" creationId="{28638A59-5C4E-4A4A-BDD4-46E4490EF25D}"/>
          </ac:spMkLst>
        </pc:spChg>
        <pc:spChg chg="mod">
          <ac:chgData name="Scofield, John" userId="04766af8-08bf-4f27-a8a4-706beaa96b52" providerId="ADAL" clId="{6CA2CBCF-7B78-4CD7-B107-2C20F29B4546}" dt="2019-07-06T01:13:30.369" v="19" actId="27636"/>
          <ac:spMkLst>
            <pc:docMk/>
            <pc:sldMk cId="1309090437" sldId="257"/>
            <ac:spMk id="4" creationId="{D431B39D-0895-455E-B13C-1929EE799ED8}"/>
          </ac:spMkLst>
        </pc:spChg>
      </pc:sldChg>
      <pc:sldChg chg="modSp add">
        <pc:chgData name="Scofield, John" userId="04766af8-08bf-4f27-a8a4-706beaa96b52" providerId="ADAL" clId="{6CA2CBCF-7B78-4CD7-B107-2C20F29B4546}" dt="2019-07-06T16:54:56.649" v="184" actId="20577"/>
        <pc:sldMkLst>
          <pc:docMk/>
          <pc:sldMk cId="407441743" sldId="258"/>
        </pc:sldMkLst>
        <pc:spChg chg="mod">
          <ac:chgData name="Scofield, John" userId="04766af8-08bf-4f27-a8a4-706beaa96b52" providerId="ADAL" clId="{6CA2CBCF-7B78-4CD7-B107-2C20F29B4546}" dt="2019-07-06T16:54:11.371" v="49" actId="20577"/>
          <ac:spMkLst>
            <pc:docMk/>
            <pc:sldMk cId="407441743" sldId="258"/>
            <ac:spMk id="2" creationId="{E5B64401-D2AE-40CF-8E80-8501225B2FC1}"/>
          </ac:spMkLst>
        </pc:spChg>
        <pc:spChg chg="mod">
          <ac:chgData name="Scofield, John" userId="04766af8-08bf-4f27-a8a4-706beaa96b52" providerId="ADAL" clId="{6CA2CBCF-7B78-4CD7-B107-2C20F29B4546}" dt="2019-07-06T16:54:56.649" v="184" actId="20577"/>
          <ac:spMkLst>
            <pc:docMk/>
            <pc:sldMk cId="407441743" sldId="258"/>
            <ac:spMk id="3" creationId="{75C437B3-D286-47C4-AE1B-0FD27444A686}"/>
          </ac:spMkLst>
        </pc:spChg>
        <pc:spChg chg="mod">
          <ac:chgData name="Scofield, John" userId="04766af8-08bf-4f27-a8a4-706beaa96b52" providerId="ADAL" clId="{6CA2CBCF-7B78-4CD7-B107-2C20F29B4546}" dt="2019-07-06T16:54:03.583" v="25" actId="27636"/>
          <ac:spMkLst>
            <pc:docMk/>
            <pc:sldMk cId="407441743" sldId="258"/>
            <ac:spMk id="4" creationId="{B73441E1-CB76-40C9-BE62-A36B2DD8DB01}"/>
          </ac:spMkLst>
        </pc:spChg>
      </pc:sldChg>
      <pc:sldChg chg="modSp add">
        <pc:chgData name="Scofield, John" userId="04766af8-08bf-4f27-a8a4-706beaa96b52" providerId="ADAL" clId="{6CA2CBCF-7B78-4CD7-B107-2C20F29B4546}" dt="2019-07-06T16:56:43.995" v="663" actId="20577"/>
        <pc:sldMkLst>
          <pc:docMk/>
          <pc:sldMk cId="121750586" sldId="259"/>
        </pc:sldMkLst>
        <pc:spChg chg="mod">
          <ac:chgData name="Scofield, John" userId="04766af8-08bf-4f27-a8a4-706beaa96b52" providerId="ADAL" clId="{6CA2CBCF-7B78-4CD7-B107-2C20F29B4546}" dt="2019-07-06T16:55:13.810" v="211" actId="20577"/>
          <ac:spMkLst>
            <pc:docMk/>
            <pc:sldMk cId="121750586" sldId="259"/>
            <ac:spMk id="2" creationId="{7E41AFEE-10F3-4BC1-A5E3-6B7E0CD09BF1}"/>
          </ac:spMkLst>
        </pc:spChg>
        <pc:spChg chg="mod">
          <ac:chgData name="Scofield, John" userId="04766af8-08bf-4f27-a8a4-706beaa96b52" providerId="ADAL" clId="{6CA2CBCF-7B78-4CD7-B107-2C20F29B4546}" dt="2019-07-06T16:56:43.995" v="663" actId="20577"/>
          <ac:spMkLst>
            <pc:docMk/>
            <pc:sldMk cId="121750586" sldId="259"/>
            <ac:spMk id="3" creationId="{3E8F399E-FCF7-40E0-818E-E3D736E3E358}"/>
          </ac:spMkLst>
        </pc:spChg>
        <pc:spChg chg="mod">
          <ac:chgData name="Scofield, John" userId="04766af8-08bf-4f27-a8a4-706beaa96b52" providerId="ADAL" clId="{6CA2CBCF-7B78-4CD7-B107-2C20F29B4546}" dt="2019-07-06T16:55:05.359" v="186" actId="27636"/>
          <ac:spMkLst>
            <pc:docMk/>
            <pc:sldMk cId="121750586" sldId="259"/>
            <ac:spMk id="4" creationId="{887AF8D8-C2FA-44FD-AE0C-111A18A99E91}"/>
          </ac:spMkLst>
        </pc:spChg>
      </pc:sldChg>
      <pc:sldChg chg="modSp add">
        <pc:chgData name="Scofield, John" userId="04766af8-08bf-4f27-a8a4-706beaa96b52" providerId="ADAL" clId="{6CA2CBCF-7B78-4CD7-B107-2C20F29B4546}" dt="2019-07-06T17:01:47.221" v="1287" actId="20577"/>
        <pc:sldMkLst>
          <pc:docMk/>
          <pc:sldMk cId="3301758683" sldId="260"/>
        </pc:sldMkLst>
        <pc:spChg chg="mod">
          <ac:chgData name="Scofield, John" userId="04766af8-08bf-4f27-a8a4-706beaa96b52" providerId="ADAL" clId="{6CA2CBCF-7B78-4CD7-B107-2C20F29B4546}" dt="2019-07-06T16:56:57.195" v="702" actId="20577"/>
          <ac:spMkLst>
            <pc:docMk/>
            <pc:sldMk cId="3301758683" sldId="260"/>
            <ac:spMk id="2" creationId="{71CAD184-F596-4E92-A059-C78093FBB9BE}"/>
          </ac:spMkLst>
        </pc:spChg>
        <pc:spChg chg="mod">
          <ac:chgData name="Scofield, John" userId="04766af8-08bf-4f27-a8a4-706beaa96b52" providerId="ADAL" clId="{6CA2CBCF-7B78-4CD7-B107-2C20F29B4546}" dt="2019-07-06T17:01:47.221" v="1287" actId="20577"/>
          <ac:spMkLst>
            <pc:docMk/>
            <pc:sldMk cId="3301758683" sldId="260"/>
            <ac:spMk id="3" creationId="{C6D9AD42-2B4D-43D0-BB60-B4B8ACD0FBA8}"/>
          </ac:spMkLst>
        </pc:spChg>
        <pc:spChg chg="mod">
          <ac:chgData name="Scofield, John" userId="04766af8-08bf-4f27-a8a4-706beaa96b52" providerId="ADAL" clId="{6CA2CBCF-7B78-4CD7-B107-2C20F29B4546}" dt="2019-07-06T16:56:51.185" v="665" actId="27636"/>
          <ac:spMkLst>
            <pc:docMk/>
            <pc:sldMk cId="3301758683" sldId="260"/>
            <ac:spMk id="4" creationId="{ED06F118-006F-4774-92D7-76FA3AE4A9C9}"/>
          </ac:spMkLst>
        </pc:spChg>
      </pc:sldChg>
      <pc:sldChg chg="modSp add">
        <pc:chgData name="Scofield, John" userId="04766af8-08bf-4f27-a8a4-706beaa96b52" providerId="ADAL" clId="{6CA2CBCF-7B78-4CD7-B107-2C20F29B4546}" dt="2019-07-06T17:05:07.047" v="1997" actId="20577"/>
        <pc:sldMkLst>
          <pc:docMk/>
          <pc:sldMk cId="683448639" sldId="261"/>
        </pc:sldMkLst>
        <pc:spChg chg="mod">
          <ac:chgData name="Scofield, John" userId="04766af8-08bf-4f27-a8a4-706beaa96b52" providerId="ADAL" clId="{6CA2CBCF-7B78-4CD7-B107-2C20F29B4546}" dt="2019-07-06T17:05:07.047" v="1997" actId="20577"/>
          <ac:spMkLst>
            <pc:docMk/>
            <pc:sldMk cId="683448639" sldId="261"/>
            <ac:spMk id="3" creationId="{C6D9AD42-2B4D-43D0-BB60-B4B8ACD0FBA8}"/>
          </ac:spMkLst>
        </pc:spChg>
      </pc:sldChg>
      <pc:sldChg chg="addSp modSp add">
        <pc:chgData name="Scofield, John" userId="04766af8-08bf-4f27-a8a4-706beaa96b52" providerId="ADAL" clId="{6CA2CBCF-7B78-4CD7-B107-2C20F29B4546}" dt="2019-07-06T17:12:48.678" v="2032" actId="1076"/>
        <pc:sldMkLst>
          <pc:docMk/>
          <pc:sldMk cId="982473263" sldId="262"/>
        </pc:sldMkLst>
        <pc:spChg chg="mod">
          <ac:chgData name="Scofield, John" userId="04766af8-08bf-4f27-a8a4-706beaa96b52" providerId="ADAL" clId="{6CA2CBCF-7B78-4CD7-B107-2C20F29B4546}" dt="2019-07-06T17:12:14.315" v="2028" actId="20577"/>
          <ac:spMkLst>
            <pc:docMk/>
            <pc:sldMk cId="982473263" sldId="262"/>
            <ac:spMk id="2" creationId="{2B5ECD5C-777E-44C5-A314-7D90C68D0D19}"/>
          </ac:spMkLst>
        </pc:spChg>
        <pc:spChg chg="mod">
          <ac:chgData name="Scofield, John" userId="04766af8-08bf-4f27-a8a4-706beaa96b52" providerId="ADAL" clId="{6CA2CBCF-7B78-4CD7-B107-2C20F29B4546}" dt="2019-07-06T17:11:00.685" v="1999" actId="27636"/>
          <ac:spMkLst>
            <pc:docMk/>
            <pc:sldMk cId="982473263" sldId="262"/>
            <ac:spMk id="4" creationId="{694A1499-02D9-41BB-ABAE-6FAF2DF8CD14}"/>
          </ac:spMkLst>
        </pc:spChg>
        <pc:picChg chg="add mod">
          <ac:chgData name="Scofield, John" userId="04766af8-08bf-4f27-a8a4-706beaa96b52" providerId="ADAL" clId="{6CA2CBCF-7B78-4CD7-B107-2C20F29B4546}" dt="2019-07-06T17:12:20.915" v="2030" actId="1076"/>
          <ac:picMkLst>
            <pc:docMk/>
            <pc:sldMk cId="982473263" sldId="262"/>
            <ac:picMk id="5" creationId="{F2E48530-21FD-4AB3-B83D-3CC01127637B}"/>
          </ac:picMkLst>
        </pc:picChg>
        <pc:picChg chg="add mod">
          <ac:chgData name="Scofield, John" userId="04766af8-08bf-4f27-a8a4-706beaa96b52" providerId="ADAL" clId="{6CA2CBCF-7B78-4CD7-B107-2C20F29B4546}" dt="2019-07-06T17:12:48.678" v="2032" actId="1076"/>
          <ac:picMkLst>
            <pc:docMk/>
            <pc:sldMk cId="982473263" sldId="262"/>
            <ac:picMk id="6" creationId="{7A50431A-87A2-4A33-879F-77358CC015D3}"/>
          </ac:picMkLst>
        </pc:picChg>
      </pc:sldChg>
      <pc:sldChg chg="modSp add">
        <pc:chgData name="Scofield, John" userId="04766af8-08bf-4f27-a8a4-706beaa96b52" providerId="ADAL" clId="{6CA2CBCF-7B78-4CD7-B107-2C20F29B4546}" dt="2019-07-06T17:14:27.762" v="2496" actId="20577"/>
        <pc:sldMkLst>
          <pc:docMk/>
          <pc:sldMk cId="864167441" sldId="263"/>
        </pc:sldMkLst>
        <pc:spChg chg="mod">
          <ac:chgData name="Scofield, John" userId="04766af8-08bf-4f27-a8a4-706beaa96b52" providerId="ADAL" clId="{6CA2CBCF-7B78-4CD7-B107-2C20F29B4546}" dt="2019-07-06T17:14:27.762" v="2496" actId="20577"/>
          <ac:spMkLst>
            <pc:docMk/>
            <pc:sldMk cId="864167441" sldId="263"/>
            <ac:spMk id="3" creationId="{C6D9AD42-2B4D-43D0-BB60-B4B8ACD0FBA8}"/>
          </ac:spMkLst>
        </pc:spChg>
      </pc:sldChg>
      <pc:sldChg chg="modSp add">
        <pc:chgData name="Scofield, John" userId="04766af8-08bf-4f27-a8a4-706beaa96b52" providerId="ADAL" clId="{6CA2CBCF-7B78-4CD7-B107-2C20F29B4546}" dt="2019-07-06T17:16:00.409" v="2905" actId="5793"/>
        <pc:sldMkLst>
          <pc:docMk/>
          <pc:sldMk cId="1014720123" sldId="264"/>
        </pc:sldMkLst>
        <pc:spChg chg="mod">
          <ac:chgData name="Scofield, John" userId="04766af8-08bf-4f27-a8a4-706beaa96b52" providerId="ADAL" clId="{6CA2CBCF-7B78-4CD7-B107-2C20F29B4546}" dt="2019-07-06T17:16:00.409" v="2905" actId="5793"/>
          <ac:spMkLst>
            <pc:docMk/>
            <pc:sldMk cId="1014720123" sldId="264"/>
            <ac:spMk id="3" creationId="{C6D9AD42-2B4D-43D0-BB60-B4B8ACD0FBA8}"/>
          </ac:spMkLst>
        </pc:spChg>
      </pc:sldChg>
      <pc:sldChg chg="modSp add">
        <pc:chgData name="Scofield, John" userId="04766af8-08bf-4f27-a8a4-706beaa96b52" providerId="ADAL" clId="{6CA2CBCF-7B78-4CD7-B107-2C20F29B4546}" dt="2019-07-06T17:17:33.454" v="3239" actId="20577"/>
        <pc:sldMkLst>
          <pc:docMk/>
          <pc:sldMk cId="923927158" sldId="265"/>
        </pc:sldMkLst>
        <pc:spChg chg="mod">
          <ac:chgData name="Scofield, John" userId="04766af8-08bf-4f27-a8a4-706beaa96b52" providerId="ADAL" clId="{6CA2CBCF-7B78-4CD7-B107-2C20F29B4546}" dt="2019-07-06T17:16:34.777" v="2966" actId="20577"/>
          <ac:spMkLst>
            <pc:docMk/>
            <pc:sldMk cId="923927158" sldId="265"/>
            <ac:spMk id="2" creationId="{76FA0063-D340-4FB7-8025-8FE6313CA47F}"/>
          </ac:spMkLst>
        </pc:spChg>
        <pc:spChg chg="mod">
          <ac:chgData name="Scofield, John" userId="04766af8-08bf-4f27-a8a4-706beaa96b52" providerId="ADAL" clId="{6CA2CBCF-7B78-4CD7-B107-2C20F29B4546}" dt="2019-07-06T17:17:33.454" v="3239" actId="20577"/>
          <ac:spMkLst>
            <pc:docMk/>
            <pc:sldMk cId="923927158" sldId="265"/>
            <ac:spMk id="3" creationId="{5A6EB623-3BF6-4E2C-8BD9-F3D0F881E4B6}"/>
          </ac:spMkLst>
        </pc:spChg>
        <pc:spChg chg="mod">
          <ac:chgData name="Scofield, John" userId="04766af8-08bf-4f27-a8a4-706beaa96b52" providerId="ADAL" clId="{6CA2CBCF-7B78-4CD7-B107-2C20F29B4546}" dt="2019-07-06T17:16:26.247" v="2907" actId="27636"/>
          <ac:spMkLst>
            <pc:docMk/>
            <pc:sldMk cId="923927158" sldId="265"/>
            <ac:spMk id="4" creationId="{482F1267-E574-4DB7-A229-3103E8819409}"/>
          </ac:spMkLst>
        </pc:spChg>
      </pc:sldChg>
    </pc:docChg>
  </pc:docChgLst>
  <pc:docChgLst>
    <pc:chgData name="Scofield, John" userId="04766af8-08bf-4f27-a8a4-706beaa96b52" providerId="ADAL" clId="{F67AD3FB-ADA1-46BA-B93F-23B2A4E35D41}"/>
    <pc:docChg chg="undo custSel addSld delSld modSld">
      <pc:chgData name="Scofield, John" userId="04766af8-08bf-4f27-a8a4-706beaa96b52" providerId="ADAL" clId="{F67AD3FB-ADA1-46BA-B93F-23B2A4E35D41}" dt="2019-06-16T18:55:13.317" v="5347"/>
      <pc:docMkLst>
        <pc:docMk/>
      </pc:docMkLst>
      <pc:sldChg chg="modSp">
        <pc:chgData name="Scofield, John" userId="04766af8-08bf-4f27-a8a4-706beaa96b52" providerId="ADAL" clId="{F67AD3FB-ADA1-46BA-B93F-23B2A4E35D41}" dt="2019-06-15T21:23:19.263" v="34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F67AD3FB-ADA1-46BA-B93F-23B2A4E35D41}" dt="2019-06-15T21:23:19.263" v="34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0B91F3DD-9895-47D9-B64A-D2B130252C46}"/>
    <pc:docChg chg="custSel addSld delSld modSld">
      <pc:chgData name="Scofield, John" userId="04766af8-08bf-4f27-a8a4-706beaa96b52" providerId="ADAL" clId="{0B91F3DD-9895-47D9-B64A-D2B130252C46}" dt="2019-07-06T17:34:29.527" v="2539" actId="20577"/>
      <pc:docMkLst>
        <pc:docMk/>
      </pc:docMkLst>
      <pc:sldChg chg="modSp">
        <pc:chgData name="Scofield, John" userId="04766af8-08bf-4f27-a8a4-706beaa96b52" providerId="ADAL" clId="{0B91F3DD-9895-47D9-B64A-D2B130252C46}" dt="2019-07-06T17:20:11.896" v="31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0B91F3DD-9895-47D9-B64A-D2B130252C46}" dt="2019-07-06T17:20:11.896" v="31" actId="20577"/>
          <ac:spMkLst>
            <pc:docMk/>
            <pc:sldMk cId="4217716730" sldId="256"/>
            <ac:spMk id="2" creationId="{00000000-0000-0000-0000-000000000000}"/>
          </ac:spMkLst>
        </pc:spChg>
      </pc:sldChg>
      <pc:sldChg chg="modSp add">
        <pc:chgData name="Scofield, John" userId="04766af8-08bf-4f27-a8a4-706beaa96b52" providerId="ADAL" clId="{0B91F3DD-9895-47D9-B64A-D2B130252C46}" dt="2019-07-06T17:21:47.393" v="324" actId="20577"/>
        <pc:sldMkLst>
          <pc:docMk/>
          <pc:sldMk cId="21974728" sldId="257"/>
        </pc:sldMkLst>
        <pc:spChg chg="mod">
          <ac:chgData name="Scofield, John" userId="04766af8-08bf-4f27-a8a4-706beaa96b52" providerId="ADAL" clId="{0B91F3DD-9895-47D9-B64A-D2B130252C46}" dt="2019-07-06T17:20:46.255" v="68" actId="20577"/>
          <ac:spMkLst>
            <pc:docMk/>
            <pc:sldMk cId="21974728" sldId="257"/>
            <ac:spMk id="2" creationId="{0D0D0CF0-3382-4AB4-BAA8-2B33AC5B1CAD}"/>
          </ac:spMkLst>
        </pc:spChg>
        <pc:spChg chg="mod">
          <ac:chgData name="Scofield, John" userId="04766af8-08bf-4f27-a8a4-706beaa96b52" providerId="ADAL" clId="{0B91F3DD-9895-47D9-B64A-D2B130252C46}" dt="2019-07-06T17:21:47.393" v="324" actId="20577"/>
          <ac:spMkLst>
            <pc:docMk/>
            <pc:sldMk cId="21974728" sldId="257"/>
            <ac:spMk id="3" creationId="{DB179D9C-1955-4EE7-B4A4-E7806FAA479E}"/>
          </ac:spMkLst>
        </pc:spChg>
        <pc:spChg chg="mod">
          <ac:chgData name="Scofield, John" userId="04766af8-08bf-4f27-a8a4-706beaa96b52" providerId="ADAL" clId="{0B91F3DD-9895-47D9-B64A-D2B130252C46}" dt="2019-07-06T17:20:38.197" v="33" actId="27636"/>
          <ac:spMkLst>
            <pc:docMk/>
            <pc:sldMk cId="21974728" sldId="257"/>
            <ac:spMk id="4" creationId="{E50E412A-E595-49EE-A323-BCB71A15229B}"/>
          </ac:spMkLst>
        </pc:spChg>
      </pc:sldChg>
      <pc:sldChg chg="del">
        <pc:chgData name="Scofield, John" userId="04766af8-08bf-4f27-a8a4-706beaa96b52" providerId="ADAL" clId="{0B91F3DD-9895-47D9-B64A-D2B130252C46}" dt="2019-07-06T17:20:01.795" v="0" actId="2696"/>
        <pc:sldMkLst>
          <pc:docMk/>
          <pc:sldMk cId="1309090437" sldId="257"/>
        </pc:sldMkLst>
      </pc:sldChg>
      <pc:sldChg chg="del">
        <pc:chgData name="Scofield, John" userId="04766af8-08bf-4f27-a8a4-706beaa96b52" providerId="ADAL" clId="{0B91F3DD-9895-47D9-B64A-D2B130252C46}" dt="2019-07-06T17:20:01.823" v="1" actId="2696"/>
        <pc:sldMkLst>
          <pc:docMk/>
          <pc:sldMk cId="407441743" sldId="258"/>
        </pc:sldMkLst>
      </pc:sldChg>
      <pc:sldChg chg="modSp add">
        <pc:chgData name="Scofield, John" userId="04766af8-08bf-4f27-a8a4-706beaa96b52" providerId="ADAL" clId="{0B91F3DD-9895-47D9-B64A-D2B130252C46}" dt="2019-07-06T17:23:55.136" v="948" actId="27636"/>
        <pc:sldMkLst>
          <pc:docMk/>
          <pc:sldMk cId="3362233380" sldId="258"/>
        </pc:sldMkLst>
        <pc:spChg chg="mod">
          <ac:chgData name="Scofield, John" userId="04766af8-08bf-4f27-a8a4-706beaa96b52" providerId="ADAL" clId="{0B91F3DD-9895-47D9-B64A-D2B130252C46}" dt="2019-07-06T17:22:13.341" v="396" actId="20577"/>
          <ac:spMkLst>
            <pc:docMk/>
            <pc:sldMk cId="3362233380" sldId="258"/>
            <ac:spMk id="2" creationId="{926676D4-9BBA-4DB3-AE61-D72A2A16B42B}"/>
          </ac:spMkLst>
        </pc:spChg>
        <pc:spChg chg="mod">
          <ac:chgData name="Scofield, John" userId="04766af8-08bf-4f27-a8a4-706beaa96b52" providerId="ADAL" clId="{0B91F3DD-9895-47D9-B64A-D2B130252C46}" dt="2019-07-06T17:23:55.136" v="948" actId="27636"/>
          <ac:spMkLst>
            <pc:docMk/>
            <pc:sldMk cId="3362233380" sldId="258"/>
            <ac:spMk id="3" creationId="{734914C9-82B3-4C0E-B28B-CF8E31107C2C}"/>
          </ac:spMkLst>
        </pc:spChg>
        <pc:spChg chg="mod">
          <ac:chgData name="Scofield, John" userId="04766af8-08bf-4f27-a8a4-706beaa96b52" providerId="ADAL" clId="{0B91F3DD-9895-47D9-B64A-D2B130252C46}" dt="2019-07-06T17:21:56.732" v="326" actId="27636"/>
          <ac:spMkLst>
            <pc:docMk/>
            <pc:sldMk cId="3362233380" sldId="258"/>
            <ac:spMk id="4" creationId="{B4BE7C02-488F-4614-BE51-88EA20F2551A}"/>
          </ac:spMkLst>
        </pc:spChg>
      </pc:sldChg>
      <pc:sldChg chg="del">
        <pc:chgData name="Scofield, John" userId="04766af8-08bf-4f27-a8a4-706beaa96b52" providerId="ADAL" clId="{0B91F3DD-9895-47D9-B64A-D2B130252C46}" dt="2019-07-06T17:20:01.855" v="2" actId="2696"/>
        <pc:sldMkLst>
          <pc:docMk/>
          <pc:sldMk cId="121750586" sldId="259"/>
        </pc:sldMkLst>
      </pc:sldChg>
      <pc:sldChg chg="modSp add">
        <pc:chgData name="Scofield, John" userId="04766af8-08bf-4f27-a8a4-706beaa96b52" providerId="ADAL" clId="{0B91F3DD-9895-47D9-B64A-D2B130252C46}" dt="2019-07-06T17:25:13.690" v="1237" actId="313"/>
        <pc:sldMkLst>
          <pc:docMk/>
          <pc:sldMk cId="3947636323" sldId="259"/>
        </pc:sldMkLst>
        <pc:spChg chg="mod">
          <ac:chgData name="Scofield, John" userId="04766af8-08bf-4f27-a8a4-706beaa96b52" providerId="ADAL" clId="{0B91F3DD-9895-47D9-B64A-D2B130252C46}" dt="2019-07-06T17:24:06.879" v="962" actId="20577"/>
          <ac:spMkLst>
            <pc:docMk/>
            <pc:sldMk cId="3947636323" sldId="259"/>
            <ac:spMk id="2" creationId="{5EF366B0-986A-432B-BC52-46F1474F1162}"/>
          </ac:spMkLst>
        </pc:spChg>
        <pc:spChg chg="mod">
          <ac:chgData name="Scofield, John" userId="04766af8-08bf-4f27-a8a4-706beaa96b52" providerId="ADAL" clId="{0B91F3DD-9895-47D9-B64A-D2B130252C46}" dt="2019-07-06T17:25:13.690" v="1237" actId="313"/>
          <ac:spMkLst>
            <pc:docMk/>
            <pc:sldMk cId="3947636323" sldId="259"/>
            <ac:spMk id="3" creationId="{E58C2011-9F36-4750-B607-56F8973517D1}"/>
          </ac:spMkLst>
        </pc:spChg>
        <pc:spChg chg="mod">
          <ac:chgData name="Scofield, John" userId="04766af8-08bf-4f27-a8a4-706beaa96b52" providerId="ADAL" clId="{0B91F3DD-9895-47D9-B64A-D2B130252C46}" dt="2019-07-06T17:24:03.296" v="950" actId="27636"/>
          <ac:spMkLst>
            <pc:docMk/>
            <pc:sldMk cId="3947636323" sldId="259"/>
            <ac:spMk id="4" creationId="{6CE7D36B-8471-4E8D-872B-9E7AA770F84C}"/>
          </ac:spMkLst>
        </pc:spChg>
      </pc:sldChg>
      <pc:sldChg chg="modSp add">
        <pc:chgData name="Scofield, John" userId="04766af8-08bf-4f27-a8a4-706beaa96b52" providerId="ADAL" clId="{0B91F3DD-9895-47D9-B64A-D2B130252C46}" dt="2019-07-06T17:26:32.447" v="1584" actId="20577"/>
        <pc:sldMkLst>
          <pc:docMk/>
          <pc:sldMk cId="2603149988" sldId="260"/>
        </pc:sldMkLst>
        <pc:spChg chg="mod">
          <ac:chgData name="Scofield, John" userId="04766af8-08bf-4f27-a8a4-706beaa96b52" providerId="ADAL" clId="{0B91F3DD-9895-47D9-B64A-D2B130252C46}" dt="2019-07-06T17:25:29.460" v="1261" actId="20577"/>
          <ac:spMkLst>
            <pc:docMk/>
            <pc:sldMk cId="2603149988" sldId="260"/>
            <ac:spMk id="2" creationId="{6D1B9452-F523-4C34-BD0D-9D9EFDCEFAA4}"/>
          </ac:spMkLst>
        </pc:spChg>
        <pc:spChg chg="mod">
          <ac:chgData name="Scofield, John" userId="04766af8-08bf-4f27-a8a4-706beaa96b52" providerId="ADAL" clId="{0B91F3DD-9895-47D9-B64A-D2B130252C46}" dt="2019-07-06T17:26:32.447" v="1584" actId="20577"/>
          <ac:spMkLst>
            <pc:docMk/>
            <pc:sldMk cId="2603149988" sldId="260"/>
            <ac:spMk id="3" creationId="{C9D31A8D-B2FD-4C99-8590-57BCFFB2EFF0}"/>
          </ac:spMkLst>
        </pc:spChg>
        <pc:spChg chg="mod">
          <ac:chgData name="Scofield, John" userId="04766af8-08bf-4f27-a8a4-706beaa96b52" providerId="ADAL" clId="{0B91F3DD-9895-47D9-B64A-D2B130252C46}" dt="2019-07-06T17:25:25.189" v="1239" actId="27636"/>
          <ac:spMkLst>
            <pc:docMk/>
            <pc:sldMk cId="2603149988" sldId="260"/>
            <ac:spMk id="4" creationId="{5B0B5051-3CAC-404F-9F40-16D14B745A2B}"/>
          </ac:spMkLst>
        </pc:spChg>
      </pc:sldChg>
      <pc:sldChg chg="del">
        <pc:chgData name="Scofield, John" userId="04766af8-08bf-4f27-a8a4-706beaa96b52" providerId="ADAL" clId="{0B91F3DD-9895-47D9-B64A-D2B130252C46}" dt="2019-07-06T17:20:01.884" v="3" actId="2696"/>
        <pc:sldMkLst>
          <pc:docMk/>
          <pc:sldMk cId="3301758683" sldId="260"/>
        </pc:sldMkLst>
      </pc:sldChg>
      <pc:sldChg chg="del">
        <pc:chgData name="Scofield, John" userId="04766af8-08bf-4f27-a8a4-706beaa96b52" providerId="ADAL" clId="{0B91F3DD-9895-47D9-B64A-D2B130252C46}" dt="2019-07-06T17:20:01.919" v="4" actId="2696"/>
        <pc:sldMkLst>
          <pc:docMk/>
          <pc:sldMk cId="683448639" sldId="261"/>
        </pc:sldMkLst>
      </pc:sldChg>
      <pc:sldChg chg="addSp modSp add">
        <pc:chgData name="Scofield, John" userId="04766af8-08bf-4f27-a8a4-706beaa96b52" providerId="ADAL" clId="{0B91F3DD-9895-47D9-B64A-D2B130252C46}" dt="2019-07-06T17:32:19.598" v="2291" actId="1076"/>
        <pc:sldMkLst>
          <pc:docMk/>
          <pc:sldMk cId="2058147072" sldId="261"/>
        </pc:sldMkLst>
        <pc:spChg chg="mod">
          <ac:chgData name="Scofield, John" userId="04766af8-08bf-4f27-a8a4-706beaa96b52" providerId="ADAL" clId="{0B91F3DD-9895-47D9-B64A-D2B130252C46}" dt="2019-07-06T17:26:43.451" v="1598" actId="20577"/>
          <ac:spMkLst>
            <pc:docMk/>
            <pc:sldMk cId="2058147072" sldId="261"/>
            <ac:spMk id="2" creationId="{0D781A56-C353-4326-A5B7-A440B268780C}"/>
          </ac:spMkLst>
        </pc:spChg>
        <pc:spChg chg="mod">
          <ac:chgData name="Scofield, John" userId="04766af8-08bf-4f27-a8a4-706beaa96b52" providerId="ADAL" clId="{0B91F3DD-9895-47D9-B64A-D2B130252C46}" dt="2019-07-06T17:31:21.027" v="2284" actId="20577"/>
          <ac:spMkLst>
            <pc:docMk/>
            <pc:sldMk cId="2058147072" sldId="261"/>
            <ac:spMk id="3" creationId="{88AB9508-8584-4E7A-8C23-0AE61AC6A661}"/>
          </ac:spMkLst>
        </pc:spChg>
        <pc:spChg chg="mod">
          <ac:chgData name="Scofield, John" userId="04766af8-08bf-4f27-a8a4-706beaa96b52" providerId="ADAL" clId="{0B91F3DD-9895-47D9-B64A-D2B130252C46}" dt="2019-07-06T17:26:40.460" v="1586" actId="27636"/>
          <ac:spMkLst>
            <pc:docMk/>
            <pc:sldMk cId="2058147072" sldId="261"/>
            <ac:spMk id="4" creationId="{D138E177-DFEE-4AF0-85C1-FDB305E25EAA}"/>
          </ac:spMkLst>
        </pc:spChg>
        <pc:picChg chg="add mod">
          <ac:chgData name="Scofield, John" userId="04766af8-08bf-4f27-a8a4-706beaa96b52" providerId="ADAL" clId="{0B91F3DD-9895-47D9-B64A-D2B130252C46}" dt="2019-07-06T17:31:51.350" v="2288" actId="1076"/>
          <ac:picMkLst>
            <pc:docMk/>
            <pc:sldMk cId="2058147072" sldId="261"/>
            <ac:picMk id="1026" creationId="{32953DED-D89C-487A-9775-1D9A9D3C3E1F}"/>
          </ac:picMkLst>
        </pc:picChg>
        <pc:picChg chg="add mod">
          <ac:chgData name="Scofield, John" userId="04766af8-08bf-4f27-a8a4-706beaa96b52" providerId="ADAL" clId="{0B91F3DD-9895-47D9-B64A-D2B130252C46}" dt="2019-07-06T17:32:19.598" v="2291" actId="1076"/>
          <ac:picMkLst>
            <pc:docMk/>
            <pc:sldMk cId="2058147072" sldId="261"/>
            <ac:picMk id="1028" creationId="{072A1912-8C3C-48B5-9251-45703ABFEDA8}"/>
          </ac:picMkLst>
        </pc:picChg>
      </pc:sldChg>
      <pc:sldChg chg="del">
        <pc:chgData name="Scofield, John" userId="04766af8-08bf-4f27-a8a4-706beaa96b52" providerId="ADAL" clId="{0B91F3DD-9895-47D9-B64A-D2B130252C46}" dt="2019-07-06T17:20:01.944" v="5" actId="2696"/>
        <pc:sldMkLst>
          <pc:docMk/>
          <pc:sldMk cId="982473263" sldId="262"/>
        </pc:sldMkLst>
      </pc:sldChg>
      <pc:sldChg chg="modSp add">
        <pc:chgData name="Scofield, John" userId="04766af8-08bf-4f27-a8a4-706beaa96b52" providerId="ADAL" clId="{0B91F3DD-9895-47D9-B64A-D2B130252C46}" dt="2019-07-06T17:34:29.527" v="2539" actId="20577"/>
        <pc:sldMkLst>
          <pc:docMk/>
          <pc:sldMk cId="3087980541" sldId="262"/>
        </pc:sldMkLst>
        <pc:spChg chg="mod">
          <ac:chgData name="Scofield, John" userId="04766af8-08bf-4f27-a8a4-706beaa96b52" providerId="ADAL" clId="{0B91F3DD-9895-47D9-B64A-D2B130252C46}" dt="2019-07-06T17:33:44.688" v="2303" actId="20577"/>
          <ac:spMkLst>
            <pc:docMk/>
            <pc:sldMk cId="3087980541" sldId="262"/>
            <ac:spMk id="2" creationId="{F12B5D43-B4D5-408C-A29F-E00FA1C4E2D9}"/>
          </ac:spMkLst>
        </pc:spChg>
        <pc:spChg chg="mod">
          <ac:chgData name="Scofield, John" userId="04766af8-08bf-4f27-a8a4-706beaa96b52" providerId="ADAL" clId="{0B91F3DD-9895-47D9-B64A-D2B130252C46}" dt="2019-07-06T17:34:29.527" v="2539" actId="20577"/>
          <ac:spMkLst>
            <pc:docMk/>
            <pc:sldMk cId="3087980541" sldId="262"/>
            <ac:spMk id="3" creationId="{D2F36A1B-F248-4A0D-91AF-9C1A02F90D3A}"/>
          </ac:spMkLst>
        </pc:spChg>
        <pc:spChg chg="mod">
          <ac:chgData name="Scofield, John" userId="04766af8-08bf-4f27-a8a4-706beaa96b52" providerId="ADAL" clId="{0B91F3DD-9895-47D9-B64A-D2B130252C46}" dt="2019-07-06T17:32:31.992" v="2293" actId="27636"/>
          <ac:spMkLst>
            <pc:docMk/>
            <pc:sldMk cId="3087980541" sldId="262"/>
            <ac:spMk id="4" creationId="{84F68A72-9D94-4F68-9739-FFFAF49AF577}"/>
          </ac:spMkLst>
        </pc:spChg>
      </pc:sldChg>
      <pc:sldChg chg="del">
        <pc:chgData name="Scofield, John" userId="04766af8-08bf-4f27-a8a4-706beaa96b52" providerId="ADAL" clId="{0B91F3DD-9895-47D9-B64A-D2B130252C46}" dt="2019-07-06T17:20:01.969" v="6" actId="2696"/>
        <pc:sldMkLst>
          <pc:docMk/>
          <pc:sldMk cId="864167441" sldId="263"/>
        </pc:sldMkLst>
      </pc:sldChg>
      <pc:sldChg chg="del">
        <pc:chgData name="Scofield, John" userId="04766af8-08bf-4f27-a8a4-706beaa96b52" providerId="ADAL" clId="{0B91F3DD-9895-47D9-B64A-D2B130252C46}" dt="2019-07-06T17:20:01.995" v="7" actId="2696"/>
        <pc:sldMkLst>
          <pc:docMk/>
          <pc:sldMk cId="1014720123" sldId="264"/>
        </pc:sldMkLst>
      </pc:sldChg>
      <pc:sldChg chg="del">
        <pc:chgData name="Scofield, John" userId="04766af8-08bf-4f27-a8a4-706beaa96b52" providerId="ADAL" clId="{0B91F3DD-9895-47D9-B64A-D2B130252C46}" dt="2019-07-06T17:20:02.008" v="8" actId="2696"/>
        <pc:sldMkLst>
          <pc:docMk/>
          <pc:sldMk cId="923927158" sldId="265"/>
        </pc:sldMkLst>
      </pc:sldChg>
    </pc:docChg>
  </pc:docChgLst>
  <pc:docChgLst>
    <pc:chgData name="Scofield, John" userId="04766af8-08bf-4f27-a8a4-706beaa96b52" providerId="ADAL" clId="{04688585-7DCB-4D41-AF4B-9E47253E4777}"/>
    <pc:docChg chg="undo custSel addSld delSld modSld">
      <pc:chgData name="Scofield, John" userId="04766af8-08bf-4f27-a8a4-706beaa96b52" providerId="ADAL" clId="{04688585-7DCB-4D41-AF4B-9E47253E4777}" dt="2019-06-06T20:59:24.549" v="2003"/>
      <pc:docMkLst>
        <pc:docMk/>
      </pc:docMkLst>
      <pc:sldChg chg="modSp">
        <pc:chgData name="Scofield, John" userId="04766af8-08bf-4f27-a8a4-706beaa96b52" providerId="ADAL" clId="{04688585-7DCB-4D41-AF4B-9E47253E4777}" dt="2019-06-02T18:59:48.452" v="25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04688585-7DCB-4D41-AF4B-9E47253E4777}" dt="2019-06-02T18:59:48.452" v="25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CB74744F-3D40-4B83-944D-C9178E3937BC}"/>
    <pc:docChg chg="custSel addSld delSld modSld sldOrd">
      <pc:chgData name="Scofield, John" userId="04766af8-08bf-4f27-a8a4-706beaa96b52" providerId="ADAL" clId="{CB74744F-3D40-4B83-944D-C9178E3937BC}" dt="2019-06-30T17:32:45.637" v="3767" actId="20577"/>
      <pc:docMkLst>
        <pc:docMk/>
      </pc:docMkLst>
      <pc:sldChg chg="modSp">
        <pc:chgData name="Scofield, John" userId="04766af8-08bf-4f27-a8a4-706beaa96b52" providerId="ADAL" clId="{CB74744F-3D40-4B83-944D-C9178E3937BC}" dt="2019-06-30T13:28:37.397" v="23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CB74744F-3D40-4B83-944D-C9178E3937BC}" dt="2019-06-30T13:28:37.397" v="23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95654BD3-E094-4C20-BE73-6D9219729A14}"/>
    <pc:docChg chg="custSel addSld delSld modSld">
      <pc:chgData name="Scofield, John" userId="04766af8-08bf-4f27-a8a4-706beaa96b52" providerId="ADAL" clId="{95654BD3-E094-4C20-BE73-6D9219729A14}" dt="2019-07-07T15:22:04.447" v="2791" actId="20577"/>
      <pc:docMkLst>
        <pc:docMk/>
      </pc:docMkLst>
      <pc:sldChg chg="modSp">
        <pc:chgData name="Scofield, John" userId="04766af8-08bf-4f27-a8a4-706beaa96b52" providerId="ADAL" clId="{95654BD3-E094-4C20-BE73-6D9219729A14}" dt="2019-07-07T15:22:04.447" v="2791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95654BD3-E094-4C20-BE73-6D9219729A14}" dt="2019-07-07T15:22:04.447" v="2791" actId="20577"/>
          <ac:spMkLst>
            <pc:docMk/>
            <pc:sldMk cId="4217716730" sldId="256"/>
            <ac:spMk id="2" creationId="{00000000-0000-0000-0000-000000000000}"/>
          </ac:spMkLst>
        </pc:spChg>
      </pc:sldChg>
      <pc:sldChg chg="del">
        <pc:chgData name="Scofield, John" userId="04766af8-08bf-4f27-a8a4-706beaa96b52" providerId="ADAL" clId="{95654BD3-E094-4C20-BE73-6D9219729A14}" dt="2019-07-06T17:35:56.701" v="0" actId="2696"/>
        <pc:sldMkLst>
          <pc:docMk/>
          <pc:sldMk cId="21974728" sldId="257"/>
        </pc:sldMkLst>
      </pc:sldChg>
      <pc:sldChg chg="modSp add">
        <pc:chgData name="Scofield, John" userId="04766af8-08bf-4f27-a8a4-706beaa96b52" providerId="ADAL" clId="{95654BD3-E094-4C20-BE73-6D9219729A14}" dt="2019-07-06T17:38:02.791" v="240" actId="20577"/>
        <pc:sldMkLst>
          <pc:docMk/>
          <pc:sldMk cId="4069561447" sldId="257"/>
        </pc:sldMkLst>
        <pc:spChg chg="mod">
          <ac:chgData name="Scofield, John" userId="04766af8-08bf-4f27-a8a4-706beaa96b52" providerId="ADAL" clId="{95654BD3-E094-4C20-BE73-6D9219729A14}" dt="2019-07-06T17:37:28.313" v="24" actId="20577"/>
          <ac:spMkLst>
            <pc:docMk/>
            <pc:sldMk cId="4069561447" sldId="257"/>
            <ac:spMk id="2" creationId="{33BBA609-9EB0-4A89-975A-94934D2E9DEA}"/>
          </ac:spMkLst>
        </pc:spChg>
        <pc:spChg chg="mod">
          <ac:chgData name="Scofield, John" userId="04766af8-08bf-4f27-a8a4-706beaa96b52" providerId="ADAL" clId="{95654BD3-E094-4C20-BE73-6D9219729A14}" dt="2019-07-06T17:38:02.791" v="240" actId="20577"/>
          <ac:spMkLst>
            <pc:docMk/>
            <pc:sldMk cId="4069561447" sldId="257"/>
            <ac:spMk id="3" creationId="{4FB39000-347C-4428-B70B-C49B2FBBEA31}"/>
          </ac:spMkLst>
        </pc:spChg>
        <pc:spChg chg="mod">
          <ac:chgData name="Scofield, John" userId="04766af8-08bf-4f27-a8a4-706beaa96b52" providerId="ADAL" clId="{95654BD3-E094-4C20-BE73-6D9219729A14}" dt="2019-07-06T17:36:22.878" v="7" actId="27636"/>
          <ac:spMkLst>
            <pc:docMk/>
            <pc:sldMk cId="4069561447" sldId="257"/>
            <ac:spMk id="4" creationId="{3D384337-26EB-4DB0-BABC-08E82FC53AA5}"/>
          </ac:spMkLst>
        </pc:spChg>
      </pc:sldChg>
      <pc:sldChg chg="modSp add">
        <pc:chgData name="Scofield, John" userId="04766af8-08bf-4f27-a8a4-706beaa96b52" providerId="ADAL" clId="{95654BD3-E094-4C20-BE73-6D9219729A14}" dt="2019-07-06T17:40:33.371" v="608" actId="20577"/>
        <pc:sldMkLst>
          <pc:docMk/>
          <pc:sldMk cId="1550486573" sldId="258"/>
        </pc:sldMkLst>
        <pc:spChg chg="mod">
          <ac:chgData name="Scofield, John" userId="04766af8-08bf-4f27-a8a4-706beaa96b52" providerId="ADAL" clId="{95654BD3-E094-4C20-BE73-6D9219729A14}" dt="2019-07-06T17:38:19.816" v="263" actId="20577"/>
          <ac:spMkLst>
            <pc:docMk/>
            <pc:sldMk cId="1550486573" sldId="258"/>
            <ac:spMk id="2" creationId="{A2C38360-C7A5-4042-895C-A635B0943FF7}"/>
          </ac:spMkLst>
        </pc:spChg>
        <pc:spChg chg="mod">
          <ac:chgData name="Scofield, John" userId="04766af8-08bf-4f27-a8a4-706beaa96b52" providerId="ADAL" clId="{95654BD3-E094-4C20-BE73-6D9219729A14}" dt="2019-07-06T17:40:33.371" v="608" actId="20577"/>
          <ac:spMkLst>
            <pc:docMk/>
            <pc:sldMk cId="1550486573" sldId="258"/>
            <ac:spMk id="3" creationId="{9ED522B4-E7D3-438E-B88A-B456E7B830D9}"/>
          </ac:spMkLst>
        </pc:spChg>
        <pc:spChg chg="mod">
          <ac:chgData name="Scofield, John" userId="04766af8-08bf-4f27-a8a4-706beaa96b52" providerId="ADAL" clId="{95654BD3-E094-4C20-BE73-6D9219729A14}" dt="2019-07-06T17:38:08.971" v="242" actId="27636"/>
          <ac:spMkLst>
            <pc:docMk/>
            <pc:sldMk cId="1550486573" sldId="258"/>
            <ac:spMk id="4" creationId="{314C8312-E6ED-4EDA-84E2-B2E856D637A6}"/>
          </ac:spMkLst>
        </pc:spChg>
      </pc:sldChg>
      <pc:sldChg chg="del">
        <pc:chgData name="Scofield, John" userId="04766af8-08bf-4f27-a8a4-706beaa96b52" providerId="ADAL" clId="{95654BD3-E094-4C20-BE73-6D9219729A14}" dt="2019-07-06T17:35:56.728" v="1" actId="2696"/>
        <pc:sldMkLst>
          <pc:docMk/>
          <pc:sldMk cId="3362233380" sldId="258"/>
        </pc:sldMkLst>
      </pc:sldChg>
      <pc:sldChg chg="modSp add">
        <pc:chgData name="Scofield, John" userId="04766af8-08bf-4f27-a8a4-706beaa96b52" providerId="ADAL" clId="{95654BD3-E094-4C20-BE73-6D9219729A14}" dt="2019-07-06T17:42:19.937" v="839" actId="20577"/>
        <pc:sldMkLst>
          <pc:docMk/>
          <pc:sldMk cId="1604242362" sldId="259"/>
        </pc:sldMkLst>
        <pc:spChg chg="mod">
          <ac:chgData name="Scofield, John" userId="04766af8-08bf-4f27-a8a4-706beaa96b52" providerId="ADAL" clId="{95654BD3-E094-4C20-BE73-6D9219729A14}" dt="2019-07-06T17:40:40.645" v="614" actId="20577"/>
          <ac:spMkLst>
            <pc:docMk/>
            <pc:sldMk cId="1604242362" sldId="259"/>
            <ac:spMk id="2" creationId="{03411FE7-794C-4330-B95B-705EF027E778}"/>
          </ac:spMkLst>
        </pc:spChg>
        <pc:spChg chg="mod">
          <ac:chgData name="Scofield, John" userId="04766af8-08bf-4f27-a8a4-706beaa96b52" providerId="ADAL" clId="{95654BD3-E094-4C20-BE73-6D9219729A14}" dt="2019-07-06T17:42:19.937" v="839" actId="20577"/>
          <ac:spMkLst>
            <pc:docMk/>
            <pc:sldMk cId="1604242362" sldId="259"/>
            <ac:spMk id="3" creationId="{A66E6743-A7FF-46CC-A7C1-602F9945C53C}"/>
          </ac:spMkLst>
        </pc:spChg>
        <pc:spChg chg="mod">
          <ac:chgData name="Scofield, John" userId="04766af8-08bf-4f27-a8a4-706beaa96b52" providerId="ADAL" clId="{95654BD3-E094-4C20-BE73-6D9219729A14}" dt="2019-07-06T17:40:39.154" v="610" actId="27636"/>
          <ac:spMkLst>
            <pc:docMk/>
            <pc:sldMk cId="1604242362" sldId="259"/>
            <ac:spMk id="4" creationId="{24E7B798-9BA8-4DB2-9695-D4CEBAD7BE8A}"/>
          </ac:spMkLst>
        </pc:spChg>
      </pc:sldChg>
      <pc:sldChg chg="del">
        <pc:chgData name="Scofield, John" userId="04766af8-08bf-4f27-a8a4-706beaa96b52" providerId="ADAL" clId="{95654BD3-E094-4C20-BE73-6D9219729A14}" dt="2019-07-06T17:35:56.759" v="2" actId="2696"/>
        <pc:sldMkLst>
          <pc:docMk/>
          <pc:sldMk cId="3947636323" sldId="259"/>
        </pc:sldMkLst>
      </pc:sldChg>
      <pc:sldChg chg="modSp add">
        <pc:chgData name="Scofield, John" userId="04766af8-08bf-4f27-a8a4-706beaa96b52" providerId="ADAL" clId="{95654BD3-E094-4C20-BE73-6D9219729A14}" dt="2019-07-06T17:43:49.820" v="1264" actId="20577"/>
        <pc:sldMkLst>
          <pc:docMk/>
          <pc:sldMk cId="666636231" sldId="260"/>
        </pc:sldMkLst>
        <pc:spChg chg="mod">
          <ac:chgData name="Scofield, John" userId="04766af8-08bf-4f27-a8a4-706beaa96b52" providerId="ADAL" clId="{95654BD3-E094-4C20-BE73-6D9219729A14}" dt="2019-07-06T17:42:30.783" v="858" actId="20577"/>
          <ac:spMkLst>
            <pc:docMk/>
            <pc:sldMk cId="666636231" sldId="260"/>
            <ac:spMk id="2" creationId="{CE0A7595-708B-4F37-B888-CE23D5C3ED56}"/>
          </ac:spMkLst>
        </pc:spChg>
        <pc:spChg chg="mod">
          <ac:chgData name="Scofield, John" userId="04766af8-08bf-4f27-a8a4-706beaa96b52" providerId="ADAL" clId="{95654BD3-E094-4C20-BE73-6D9219729A14}" dt="2019-07-06T17:43:49.820" v="1264" actId="20577"/>
          <ac:spMkLst>
            <pc:docMk/>
            <pc:sldMk cId="666636231" sldId="260"/>
            <ac:spMk id="3" creationId="{5A1035AF-ABE8-4DD7-8F7D-7E16FCC101D3}"/>
          </ac:spMkLst>
        </pc:spChg>
        <pc:spChg chg="mod">
          <ac:chgData name="Scofield, John" userId="04766af8-08bf-4f27-a8a4-706beaa96b52" providerId="ADAL" clId="{95654BD3-E094-4C20-BE73-6D9219729A14}" dt="2019-07-06T17:42:27.249" v="841" actId="27636"/>
          <ac:spMkLst>
            <pc:docMk/>
            <pc:sldMk cId="666636231" sldId="260"/>
            <ac:spMk id="4" creationId="{8BF8D78D-7338-4222-B56A-80FEFE75C7BE}"/>
          </ac:spMkLst>
        </pc:spChg>
      </pc:sldChg>
      <pc:sldChg chg="del">
        <pc:chgData name="Scofield, John" userId="04766af8-08bf-4f27-a8a4-706beaa96b52" providerId="ADAL" clId="{95654BD3-E094-4C20-BE73-6D9219729A14}" dt="2019-07-06T17:35:56.790" v="3" actId="2696"/>
        <pc:sldMkLst>
          <pc:docMk/>
          <pc:sldMk cId="2603149988" sldId="260"/>
        </pc:sldMkLst>
      </pc:sldChg>
      <pc:sldChg chg="modSp add">
        <pc:chgData name="Scofield, John" userId="04766af8-08bf-4f27-a8a4-706beaa96b52" providerId="ADAL" clId="{95654BD3-E094-4C20-BE73-6D9219729A14}" dt="2019-07-06T17:47:24.595" v="1680" actId="20577"/>
        <pc:sldMkLst>
          <pc:docMk/>
          <pc:sldMk cId="340865307" sldId="261"/>
        </pc:sldMkLst>
        <pc:spChg chg="mod">
          <ac:chgData name="Scofield, John" userId="04766af8-08bf-4f27-a8a4-706beaa96b52" providerId="ADAL" clId="{95654BD3-E094-4C20-BE73-6D9219729A14}" dt="2019-07-06T17:46:06.622" v="1280" actId="20577"/>
          <ac:spMkLst>
            <pc:docMk/>
            <pc:sldMk cId="340865307" sldId="261"/>
            <ac:spMk id="2" creationId="{F0A8F7F0-1601-45C0-8A8E-4D927EF3E4FD}"/>
          </ac:spMkLst>
        </pc:spChg>
        <pc:spChg chg="mod">
          <ac:chgData name="Scofield, John" userId="04766af8-08bf-4f27-a8a4-706beaa96b52" providerId="ADAL" clId="{95654BD3-E094-4C20-BE73-6D9219729A14}" dt="2019-07-06T17:47:24.595" v="1680" actId="20577"/>
          <ac:spMkLst>
            <pc:docMk/>
            <pc:sldMk cId="340865307" sldId="261"/>
            <ac:spMk id="3" creationId="{3D7009D7-7CF3-452E-8206-F6EC54BA8229}"/>
          </ac:spMkLst>
        </pc:spChg>
        <pc:spChg chg="mod">
          <ac:chgData name="Scofield, John" userId="04766af8-08bf-4f27-a8a4-706beaa96b52" providerId="ADAL" clId="{95654BD3-E094-4C20-BE73-6D9219729A14}" dt="2019-07-06T17:46:03.501" v="1266" actId="27636"/>
          <ac:spMkLst>
            <pc:docMk/>
            <pc:sldMk cId="340865307" sldId="261"/>
            <ac:spMk id="4" creationId="{FA1B8EF1-ACAF-4422-980C-6296C2C6A259}"/>
          </ac:spMkLst>
        </pc:spChg>
      </pc:sldChg>
      <pc:sldChg chg="del">
        <pc:chgData name="Scofield, John" userId="04766af8-08bf-4f27-a8a4-706beaa96b52" providerId="ADAL" clId="{95654BD3-E094-4C20-BE73-6D9219729A14}" dt="2019-07-06T17:35:56.819" v="4" actId="2696"/>
        <pc:sldMkLst>
          <pc:docMk/>
          <pc:sldMk cId="2058147072" sldId="261"/>
        </pc:sldMkLst>
      </pc:sldChg>
      <pc:sldChg chg="modSp add">
        <pc:chgData name="Scofield, John" userId="04766af8-08bf-4f27-a8a4-706beaa96b52" providerId="ADAL" clId="{95654BD3-E094-4C20-BE73-6D9219729A14}" dt="2019-07-06T17:49:11.830" v="2075" actId="20577"/>
        <pc:sldMkLst>
          <pc:docMk/>
          <pc:sldMk cId="2038645855" sldId="262"/>
        </pc:sldMkLst>
        <pc:spChg chg="mod">
          <ac:chgData name="Scofield, John" userId="04766af8-08bf-4f27-a8a4-706beaa96b52" providerId="ADAL" clId="{95654BD3-E094-4C20-BE73-6D9219729A14}" dt="2019-07-06T17:47:55.068" v="1704" actId="20577"/>
          <ac:spMkLst>
            <pc:docMk/>
            <pc:sldMk cId="2038645855" sldId="262"/>
            <ac:spMk id="2" creationId="{8E928DF8-BDC0-4A1E-8164-0EA91873F786}"/>
          </ac:spMkLst>
        </pc:spChg>
        <pc:spChg chg="mod">
          <ac:chgData name="Scofield, John" userId="04766af8-08bf-4f27-a8a4-706beaa96b52" providerId="ADAL" clId="{95654BD3-E094-4C20-BE73-6D9219729A14}" dt="2019-07-06T17:49:11.830" v="2075" actId="20577"/>
          <ac:spMkLst>
            <pc:docMk/>
            <pc:sldMk cId="2038645855" sldId="262"/>
            <ac:spMk id="3" creationId="{C7A35464-2957-4D0D-8F63-63A8CDEC0D7F}"/>
          </ac:spMkLst>
        </pc:spChg>
        <pc:spChg chg="mod">
          <ac:chgData name="Scofield, John" userId="04766af8-08bf-4f27-a8a4-706beaa96b52" providerId="ADAL" clId="{95654BD3-E094-4C20-BE73-6D9219729A14}" dt="2019-07-06T17:47:50.100" v="1682" actId="27636"/>
          <ac:spMkLst>
            <pc:docMk/>
            <pc:sldMk cId="2038645855" sldId="262"/>
            <ac:spMk id="4" creationId="{0F9C0929-DAB1-48B9-A29D-FBAB347E1C59}"/>
          </ac:spMkLst>
        </pc:spChg>
      </pc:sldChg>
      <pc:sldChg chg="del">
        <pc:chgData name="Scofield, John" userId="04766af8-08bf-4f27-a8a4-706beaa96b52" providerId="ADAL" clId="{95654BD3-E094-4C20-BE73-6D9219729A14}" dt="2019-07-06T17:35:56.830" v="5" actId="2696"/>
        <pc:sldMkLst>
          <pc:docMk/>
          <pc:sldMk cId="3087980541" sldId="262"/>
        </pc:sldMkLst>
      </pc:sldChg>
      <pc:sldChg chg="modSp add">
        <pc:chgData name="Scofield, John" userId="04766af8-08bf-4f27-a8a4-706beaa96b52" providerId="ADAL" clId="{95654BD3-E094-4C20-BE73-6D9219729A14}" dt="2019-07-06T17:53:02.046" v="2392" actId="20577"/>
        <pc:sldMkLst>
          <pc:docMk/>
          <pc:sldMk cId="1501000153" sldId="263"/>
        </pc:sldMkLst>
        <pc:spChg chg="mod">
          <ac:chgData name="Scofield, John" userId="04766af8-08bf-4f27-a8a4-706beaa96b52" providerId="ADAL" clId="{95654BD3-E094-4C20-BE73-6D9219729A14}" dt="2019-07-06T17:52:13.003" v="2106" actId="20577"/>
          <ac:spMkLst>
            <pc:docMk/>
            <pc:sldMk cId="1501000153" sldId="263"/>
            <ac:spMk id="2" creationId="{CB090208-58A4-483E-B647-8F228451A8B9}"/>
          </ac:spMkLst>
        </pc:spChg>
        <pc:spChg chg="mod">
          <ac:chgData name="Scofield, John" userId="04766af8-08bf-4f27-a8a4-706beaa96b52" providerId="ADAL" clId="{95654BD3-E094-4C20-BE73-6D9219729A14}" dt="2019-07-06T17:53:02.046" v="2392" actId="20577"/>
          <ac:spMkLst>
            <pc:docMk/>
            <pc:sldMk cId="1501000153" sldId="263"/>
            <ac:spMk id="3" creationId="{AA8921D1-F4C8-4079-B9F9-2D77804FEE5D}"/>
          </ac:spMkLst>
        </pc:spChg>
        <pc:spChg chg="mod">
          <ac:chgData name="Scofield, John" userId="04766af8-08bf-4f27-a8a4-706beaa96b52" providerId="ADAL" clId="{95654BD3-E094-4C20-BE73-6D9219729A14}" dt="2019-07-06T17:52:07.993" v="2077" actId="27636"/>
          <ac:spMkLst>
            <pc:docMk/>
            <pc:sldMk cId="1501000153" sldId="263"/>
            <ac:spMk id="4" creationId="{603F8B46-B468-4A09-9008-53FA19608B8F}"/>
          </ac:spMkLst>
        </pc:spChg>
      </pc:sldChg>
      <pc:sldChg chg="modSp add">
        <pc:chgData name="Scofield, John" userId="04766af8-08bf-4f27-a8a4-706beaa96b52" providerId="ADAL" clId="{95654BD3-E094-4C20-BE73-6D9219729A14}" dt="2019-07-06T17:54:56.478" v="2775" actId="20577"/>
        <pc:sldMkLst>
          <pc:docMk/>
          <pc:sldMk cId="1985786687" sldId="264"/>
        </pc:sldMkLst>
        <pc:spChg chg="mod">
          <ac:chgData name="Scofield, John" userId="04766af8-08bf-4f27-a8a4-706beaa96b52" providerId="ADAL" clId="{95654BD3-E094-4C20-BE73-6D9219729A14}" dt="2019-07-06T17:53:40.248" v="2422" actId="20577"/>
          <ac:spMkLst>
            <pc:docMk/>
            <pc:sldMk cId="1985786687" sldId="264"/>
            <ac:spMk id="2" creationId="{24E29787-B91D-461A-B9F1-74037455BDD8}"/>
          </ac:spMkLst>
        </pc:spChg>
        <pc:spChg chg="mod">
          <ac:chgData name="Scofield, John" userId="04766af8-08bf-4f27-a8a4-706beaa96b52" providerId="ADAL" clId="{95654BD3-E094-4C20-BE73-6D9219729A14}" dt="2019-07-06T17:54:56.478" v="2775" actId="20577"/>
          <ac:spMkLst>
            <pc:docMk/>
            <pc:sldMk cId="1985786687" sldId="264"/>
            <ac:spMk id="3" creationId="{043DABCD-AE80-4897-A526-E2AD322E3245}"/>
          </ac:spMkLst>
        </pc:spChg>
        <pc:spChg chg="mod">
          <ac:chgData name="Scofield, John" userId="04766af8-08bf-4f27-a8a4-706beaa96b52" providerId="ADAL" clId="{95654BD3-E094-4C20-BE73-6D9219729A14}" dt="2019-07-06T17:53:34.551" v="2394" actId="27636"/>
          <ac:spMkLst>
            <pc:docMk/>
            <pc:sldMk cId="1985786687" sldId="264"/>
            <ac:spMk id="4" creationId="{CDE28D00-BD7F-40FD-85ED-52DC7177AF43}"/>
          </ac:spMkLst>
        </pc:spChg>
      </pc:sldChg>
    </pc:docChg>
  </pc:docChgLst>
  <pc:docChgLst>
    <pc:chgData name="Scofield, John" userId="04766af8-08bf-4f27-a8a4-706beaa96b52" providerId="ADAL" clId="{675DB8CC-3B85-4F4A-AAC5-6F8B4B15E3C1}"/>
    <pc:docChg chg="undo custSel addSld delSld modSld">
      <pc:chgData name="Scofield, John" userId="04766af8-08bf-4f27-a8a4-706beaa96b52" providerId="ADAL" clId="{675DB8CC-3B85-4F4A-AAC5-6F8B4B15E3C1}" dt="2019-06-22T14:42:45.474" v="2665" actId="14100"/>
      <pc:docMkLst>
        <pc:docMk/>
      </pc:docMkLst>
      <pc:sldChg chg="modSp">
        <pc:chgData name="Scofield, John" userId="04766af8-08bf-4f27-a8a4-706beaa96b52" providerId="ADAL" clId="{675DB8CC-3B85-4F4A-AAC5-6F8B4B15E3C1}" dt="2019-06-22T14:17:13.240" v="14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675DB8CC-3B85-4F4A-AAC5-6F8B4B15E3C1}" dt="2019-06-22T14:17:13.240" v="14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3CE7BEC6-056D-4181-AB30-4D3B8978BA3A}"/>
    <pc:docChg chg="custSel modSld">
      <pc:chgData name="Scofield, John" userId="04766af8-08bf-4f27-a8a4-706beaa96b52" providerId="ADAL" clId="{3CE7BEC6-056D-4181-AB30-4D3B8978BA3A}" dt="2019-05-21T21:24:19.119" v="36" actId="14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04596-28E0-48F0-8FF9-810E9DD2C319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57264-6346-494A-AF73-3CF5F578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9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289-B81E-4C12-9565-BAA685EA2EF6}" type="datetime1">
              <a:rPr lang="en-US" smtClean="0"/>
              <a:t>7/7/2019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01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BA6F-2EF9-4D23-BB04-93D42F68ED6E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35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E05-A698-45E3-9C95-F98DC65112B3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3615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FFB-CB7B-4C58-B7EC-8579B5E5F200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348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602B-3E6D-40ED-80BC-87F5D02CD2C5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6871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13BF-2B39-4801-A60B-7621EFD6A74F}" type="datetime1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771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EAEB-CFC6-48A3-B7D5-77F61E212D81}" type="datetime1">
              <a:rPr lang="en-US" smtClean="0"/>
              <a:t>7/7/2019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079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354E-B39F-4026-A4F5-E634F326B737}" type="datetime1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257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2BE4-BCD0-40B1-8538-8B8FF8E80C66}" type="datetime1">
              <a:rPr lang="en-US" smtClean="0"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62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6DCF-2CDD-4168-A72A-275FC99014F3}" type="datetime1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B0C-F3EB-4E13-837D-25EE8CB06674}" type="datetime1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74FC465F-E115-4FA0-9ABC-EC0B47AF5ADA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Bias in Research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1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A609-9EB0-4A89-975A-94934D2E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Lazarsfeld</a:t>
            </a:r>
            <a:r>
              <a:rPr lang="en-US" dirty="0"/>
              <a:t> (1949)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9000-347C-4428-B70B-C49B2FBBE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of 600,000 servicemen in US Army</a:t>
            </a:r>
          </a:p>
          <a:p>
            <a:r>
              <a:rPr lang="en-US" dirty="0"/>
              <a:t>Found that men from rural backgrounds adapted more easily to army life compared to men from city backgrounds.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Why? How surprising is this finding?</a:t>
            </a:r>
          </a:p>
          <a:p>
            <a:r>
              <a:rPr lang="en-US" dirty="0"/>
              <a:t>Could you have predicted 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84337-26EB-4DB0-BABC-08E82FC5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6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8360-C7A5-4042-895C-A635B094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‘real’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522B4-E7D3-438E-B88A-B456E7B83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 from city backgrounds actually adapted to army life more easily than men from rural backgrounds.</a:t>
            </a:r>
          </a:p>
          <a:p>
            <a:r>
              <a:rPr lang="en-US" dirty="0"/>
              <a:t>Once again</a:t>
            </a:r>
          </a:p>
          <a:p>
            <a:pPr lvl="1"/>
            <a:r>
              <a:rPr lang="en-US" dirty="0"/>
              <a:t>Why? How surprising is this finding? Could you have predicted it?</a:t>
            </a:r>
          </a:p>
          <a:p>
            <a:endParaRPr lang="en-US" dirty="0"/>
          </a:p>
          <a:p>
            <a:r>
              <a:rPr lang="en-US" dirty="0"/>
              <a:t>Hindsight bias, “I knew it all along”</a:t>
            </a:r>
          </a:p>
          <a:p>
            <a:pPr lvl="1"/>
            <a:r>
              <a:rPr lang="en-US" dirty="0"/>
              <a:t>Everything is obvious once you know the answer (Watts, 2011)</a:t>
            </a:r>
          </a:p>
          <a:p>
            <a:pPr lvl="1"/>
            <a:r>
              <a:rPr lang="en-US" dirty="0"/>
              <a:t>People are not good at questioning things they think are true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C8312-E6ED-4EDA-84E2-B2E856D6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8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1FE7-794C-4330-B95B-705EF027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E6743-A7FF-46CC-A7C1-602F9945C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Evaluating research involved detecting bias – in other people’s work and also in our own</a:t>
            </a:r>
          </a:p>
          <a:p>
            <a:r>
              <a:rPr lang="en-US" dirty="0"/>
              <a:t>How to reduce hindsight bias?</a:t>
            </a:r>
          </a:p>
          <a:p>
            <a:pPr lvl="1"/>
            <a:r>
              <a:rPr lang="en-US" dirty="0"/>
              <a:t>Produce your hypothesis before you see the results.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7B798-9BA8-4DB2-9695-D4CEBAD7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4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7595-708B-4F37-B888-CE23D5C3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5AF-ABE8-4DD7-8F7D-7E16FCC10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you try and learn new things?</a:t>
            </a:r>
          </a:p>
          <a:p>
            <a:pPr lvl="1"/>
            <a:r>
              <a:rPr lang="en-US" dirty="0"/>
              <a:t>Tendency to only search for information consistent with beliefs</a:t>
            </a:r>
          </a:p>
          <a:p>
            <a:pPr lvl="1"/>
            <a:r>
              <a:rPr lang="en-US" dirty="0"/>
              <a:t>We usually do not try to prove ourselves wrong.</a:t>
            </a:r>
          </a:p>
          <a:p>
            <a:pPr lvl="2"/>
            <a:r>
              <a:rPr lang="en-US" dirty="0"/>
              <a:t>But we should! We should, as researchers, try to ‘kill’ our theories</a:t>
            </a:r>
          </a:p>
          <a:p>
            <a:pPr lvl="1"/>
            <a:r>
              <a:rPr lang="en-US" dirty="0"/>
              <a:t>It’s difficult to overcome confirmation bias</a:t>
            </a:r>
          </a:p>
          <a:p>
            <a:r>
              <a:rPr lang="en-US" dirty="0"/>
              <a:t>Overcoming confirmation bias is very important for science</a:t>
            </a:r>
          </a:p>
          <a:p>
            <a:pPr lvl="1"/>
            <a:r>
              <a:rPr lang="en-US" dirty="0"/>
              <a:t>Basis of NHST</a:t>
            </a:r>
          </a:p>
          <a:p>
            <a:pPr lvl="1"/>
            <a:r>
              <a:rPr lang="en-US" dirty="0"/>
              <a:t>Finding evidence against default 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8D78D-7338-4222-B56A-80FEFE75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3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F7F0-1601-45C0-8A8E-4D927EF3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the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009D7-7CF3-452E-8206-F6EC54BA8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6,8,10</a:t>
            </a:r>
          </a:p>
          <a:p>
            <a:r>
              <a:rPr lang="en-US" dirty="0"/>
              <a:t>Generate numbers to test potential rule</a:t>
            </a:r>
          </a:p>
          <a:p>
            <a:r>
              <a:rPr lang="en-US" dirty="0"/>
              <a:t>Experimenter: Y/N</a:t>
            </a:r>
          </a:p>
          <a:p>
            <a:r>
              <a:rPr lang="en-US" dirty="0"/>
              <a:t>Participant guesses the rule.</a:t>
            </a:r>
          </a:p>
          <a:p>
            <a:r>
              <a:rPr lang="en-US" dirty="0"/>
              <a:t>2,4,6? 14,16,18?</a:t>
            </a:r>
          </a:p>
          <a:p>
            <a:pPr lvl="1"/>
            <a:r>
              <a:rPr lang="en-US" dirty="0"/>
              <a:t>Common guess: increase by 2, even numbers</a:t>
            </a:r>
          </a:p>
          <a:p>
            <a:pPr lvl="1"/>
            <a:r>
              <a:rPr lang="en-US" dirty="0"/>
              <a:t>Confirmation bias: generating numbers that you think follow the rule</a:t>
            </a:r>
          </a:p>
          <a:p>
            <a:pPr lvl="1"/>
            <a:r>
              <a:rPr lang="en-US" dirty="0"/>
              <a:t>To really test the rule, you should generate numbers that you think will break the rule</a:t>
            </a:r>
          </a:p>
          <a:p>
            <a:pPr lvl="2"/>
            <a:r>
              <a:rPr lang="en-US" dirty="0"/>
              <a:t>Only that approach overcomes confirmation bias</a:t>
            </a:r>
          </a:p>
          <a:p>
            <a:pPr lvl="2"/>
            <a:r>
              <a:rPr lang="en-US" dirty="0"/>
              <a:t>People tend not to do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B8EF1-ACAF-4422-980C-6296C2C6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0208-58A4-483E-B647-8F228451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 bias in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921D1-F4C8-4079-B9F9-2D77804FE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Seeking out only information that supports hypothesis</a:t>
            </a:r>
          </a:p>
          <a:p>
            <a:pPr lvl="1"/>
            <a:r>
              <a:rPr lang="en-US" dirty="0"/>
              <a:t>Reading only articles from one side of the debate</a:t>
            </a:r>
          </a:p>
          <a:p>
            <a:r>
              <a:rPr lang="en-US" dirty="0"/>
              <a:t>Data collection</a:t>
            </a:r>
          </a:p>
          <a:p>
            <a:pPr lvl="1"/>
            <a:r>
              <a:rPr lang="en-US" dirty="0"/>
              <a:t>Biased questions</a:t>
            </a:r>
          </a:p>
          <a:p>
            <a:pPr lvl="1"/>
            <a:r>
              <a:rPr lang="en-US" dirty="0"/>
              <a:t>Leading questions in surveys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Searching for desired conclusions</a:t>
            </a:r>
          </a:p>
          <a:p>
            <a:pPr lvl="2"/>
            <a:r>
              <a:rPr lang="en-US" dirty="0"/>
              <a:t>Removing inconvenient data</a:t>
            </a:r>
          </a:p>
          <a:p>
            <a:pPr lvl="2"/>
            <a:r>
              <a:rPr lang="en-US" dirty="0"/>
              <a:t>Ignoring unexpected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F8B46-B468-4A09-9008-53FA1960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0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8DF8-BDC0-4A1E-8164-0EA91873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Motivated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35464-2957-4D0D-8F63-63A8CDEC0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large parts of the population reject widely-accepted scientific findings? (Lewandowsky &amp; </a:t>
            </a:r>
            <a:r>
              <a:rPr lang="en-US" dirty="0" err="1"/>
              <a:t>Oberauer</a:t>
            </a:r>
            <a:r>
              <a:rPr lang="en-US" dirty="0"/>
              <a:t>, 2016)</a:t>
            </a:r>
          </a:p>
          <a:p>
            <a:pPr lvl="1"/>
            <a:r>
              <a:rPr lang="en-US" dirty="0"/>
              <a:t>Climate change “hoax”</a:t>
            </a:r>
          </a:p>
          <a:p>
            <a:pPr lvl="1"/>
            <a:r>
              <a:rPr lang="en-US" dirty="0"/>
              <a:t>Vaccines cause autism (No they don’t)</a:t>
            </a:r>
          </a:p>
          <a:p>
            <a:r>
              <a:rPr lang="en-US" dirty="0"/>
              <a:t>More likely to reject science when it conflicts with worldview</a:t>
            </a:r>
          </a:p>
          <a:p>
            <a:pPr lvl="1"/>
            <a:r>
              <a:rPr lang="en-US" dirty="0"/>
              <a:t>People who don’t smoke </a:t>
            </a:r>
            <a:r>
              <a:rPr lang="en-US" dirty="0">
                <a:sym typeface="Wingdings" panose="05000000000000000000" pitchFamily="2" charset="2"/>
              </a:rPr>
              <a:t> accept that smoking causes cancer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People who do smoke  question findings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C0929-DAB1-48B9-A29D-FBAB347E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4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9787-B91D-461A-B9F1-74037455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Critical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DABCD-AE80-4897-A526-E2AD322E3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 a claim</a:t>
            </a:r>
          </a:p>
          <a:p>
            <a:pPr lvl="1"/>
            <a:r>
              <a:rPr lang="en-US" dirty="0"/>
              <a:t>Step 1: Is it possible that this claim is false?</a:t>
            </a:r>
          </a:p>
          <a:p>
            <a:pPr lvl="1"/>
            <a:r>
              <a:rPr lang="en-US" dirty="0"/>
              <a:t>Step 2: In what ways could this claim be false?</a:t>
            </a:r>
          </a:p>
          <a:p>
            <a:pPr lvl="2"/>
            <a:r>
              <a:rPr lang="en-US" dirty="0"/>
              <a:t>Recollect relevant information you already know</a:t>
            </a:r>
          </a:p>
          <a:p>
            <a:pPr lvl="2"/>
            <a:r>
              <a:rPr lang="en-US" dirty="0"/>
              <a:t>Seek out additional information, if necessary</a:t>
            </a:r>
          </a:p>
          <a:p>
            <a:pPr lvl="1"/>
            <a:r>
              <a:rPr lang="en-US" dirty="0"/>
              <a:t>Step 3: Do I actually think this claim is false?</a:t>
            </a:r>
          </a:p>
          <a:p>
            <a:pPr lvl="2"/>
            <a:r>
              <a:rPr lang="en-US" dirty="0"/>
              <a:t>Make a decision</a:t>
            </a:r>
          </a:p>
          <a:p>
            <a:pPr lvl="2"/>
            <a:r>
              <a:rPr lang="en-US" dirty="0"/>
              <a:t>Remember that you could always be wrong.</a:t>
            </a:r>
          </a:p>
          <a:p>
            <a:r>
              <a:rPr lang="en-US" dirty="0"/>
              <a:t>Good approach </a:t>
            </a:r>
            <a:r>
              <a:rPr lang="en-US"/>
              <a:t>to science.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28D00-BD7F-40FD-85ED-52DC7177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8668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475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Times New Roman</vt:lpstr>
      <vt:lpstr>Wingdings 2</vt:lpstr>
      <vt:lpstr>View</vt:lpstr>
      <vt:lpstr>Bias in Research</vt:lpstr>
      <vt:lpstr>Lazarsfeld (1949)</vt:lpstr>
      <vt:lpstr>The ‘real’ findings</vt:lpstr>
      <vt:lpstr>Bias</vt:lpstr>
      <vt:lpstr>Confirmation Bias</vt:lpstr>
      <vt:lpstr>Guess the rule</vt:lpstr>
      <vt:lpstr>Confirmation bias in research</vt:lpstr>
      <vt:lpstr>Motivated Reasoning</vt:lpstr>
      <vt:lpstr>Steps to Critical Thinking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 3010 - 03 Research Methods in Psychology I Summer 2019 Online University of Missouri</dc:title>
  <dc:creator>Scofield, John</dc:creator>
  <cp:lastModifiedBy>Scofield, John</cp:lastModifiedBy>
  <cp:revision>16</cp:revision>
  <dcterms:created xsi:type="dcterms:W3CDTF">2019-05-21T19:00:11Z</dcterms:created>
  <dcterms:modified xsi:type="dcterms:W3CDTF">2019-07-07T15:22:06Z</dcterms:modified>
</cp:coreProperties>
</file>