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CA00D-6D78-48FE-B3D3-1F9A245C51E0}" v="9" dt="2019-07-13T16:13:42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CB74744F-3D40-4B83-944D-C9178E3937BC}"/>
    <pc:docChg chg="custSel addSld delSld modSld sldOrd">
      <pc:chgData name="Scofield, John" userId="04766af8-08bf-4f27-a8a4-706beaa96b52" providerId="ADAL" clId="{CB74744F-3D40-4B83-944D-C9178E3937BC}" dt="2019-06-30T17:32:45.637" v="3767" actId="20577"/>
      <pc:docMkLst>
        <pc:docMk/>
      </pc:docMkLst>
      <pc:sldChg chg="modSp">
        <pc:chgData name="Scofield, John" userId="04766af8-08bf-4f27-a8a4-706beaa96b52" providerId="ADAL" clId="{CB74744F-3D40-4B83-944D-C9178E3937BC}" dt="2019-06-30T13:28:37.397" v="23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B74744F-3D40-4B83-944D-C9178E3937BC}" dt="2019-06-30T13:28:37.397" v="23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C9FCA00D-6D78-48FE-B3D3-1F9A245C51E0}"/>
    <pc:docChg chg="custSel addSld delSld modSld">
      <pc:chgData name="Scofield, John" userId="04766af8-08bf-4f27-a8a4-706beaa96b52" providerId="ADAL" clId="{C9FCA00D-6D78-48FE-B3D3-1F9A245C51E0}" dt="2019-07-13T16:14:30.657" v="3660" actId="20577"/>
      <pc:docMkLst>
        <pc:docMk/>
      </pc:docMkLst>
      <pc:sldChg chg="modSp">
        <pc:chgData name="Scofield, John" userId="04766af8-08bf-4f27-a8a4-706beaa96b52" providerId="ADAL" clId="{C9FCA00D-6D78-48FE-B3D3-1F9A245C51E0}" dt="2019-07-13T15:57:32.186" v="22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9FCA00D-6D78-48FE-B3D3-1F9A245C51E0}" dt="2019-07-13T15:57:32.186" v="22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C9FCA00D-6D78-48FE-B3D3-1F9A245C51E0}" dt="2019-07-13T15:58:37.729" v="301" actId="20577"/>
        <pc:sldMkLst>
          <pc:docMk/>
          <pc:sldMk cId="403541540" sldId="257"/>
        </pc:sldMkLst>
        <pc:spChg chg="mod">
          <ac:chgData name="Scofield, John" userId="04766af8-08bf-4f27-a8a4-706beaa96b52" providerId="ADAL" clId="{C9FCA00D-6D78-48FE-B3D3-1F9A245C51E0}" dt="2019-07-13T15:57:46.770" v="42" actId="20577"/>
          <ac:spMkLst>
            <pc:docMk/>
            <pc:sldMk cId="403541540" sldId="257"/>
            <ac:spMk id="2" creationId="{24C732DC-C583-4D58-8AAF-623D54F2E6C3}"/>
          </ac:spMkLst>
        </pc:spChg>
        <pc:spChg chg="mod">
          <ac:chgData name="Scofield, John" userId="04766af8-08bf-4f27-a8a4-706beaa96b52" providerId="ADAL" clId="{C9FCA00D-6D78-48FE-B3D3-1F9A245C51E0}" dt="2019-07-13T15:58:37.729" v="301" actId="20577"/>
          <ac:spMkLst>
            <pc:docMk/>
            <pc:sldMk cId="403541540" sldId="257"/>
            <ac:spMk id="3" creationId="{37D78AAD-D98B-4F1F-9C44-8E09E5E88637}"/>
          </ac:spMkLst>
        </pc:spChg>
        <pc:spChg chg="mod">
          <ac:chgData name="Scofield, John" userId="04766af8-08bf-4f27-a8a4-706beaa96b52" providerId="ADAL" clId="{C9FCA00D-6D78-48FE-B3D3-1F9A245C51E0}" dt="2019-07-13T15:57:35.787" v="24" actId="27636"/>
          <ac:spMkLst>
            <pc:docMk/>
            <pc:sldMk cId="403541540" sldId="257"/>
            <ac:spMk id="4" creationId="{D4935AEA-E9CA-445E-B4AF-30ADEF931C6E}"/>
          </ac:spMkLst>
        </pc:spChg>
      </pc:sldChg>
      <pc:sldChg chg="del">
        <pc:chgData name="Scofield, John" userId="04766af8-08bf-4f27-a8a4-706beaa96b52" providerId="ADAL" clId="{C9FCA00D-6D78-48FE-B3D3-1F9A245C51E0}" dt="2019-07-13T15:57:26.635" v="0" actId="2696"/>
        <pc:sldMkLst>
          <pc:docMk/>
          <pc:sldMk cId="1309090437" sldId="257"/>
        </pc:sldMkLst>
      </pc:sldChg>
      <pc:sldChg chg="del">
        <pc:chgData name="Scofield, John" userId="04766af8-08bf-4f27-a8a4-706beaa96b52" providerId="ADAL" clId="{C9FCA00D-6D78-48FE-B3D3-1F9A245C51E0}" dt="2019-07-13T15:57:26.657" v="1" actId="2696"/>
        <pc:sldMkLst>
          <pc:docMk/>
          <pc:sldMk cId="407441743" sldId="258"/>
        </pc:sldMkLst>
      </pc:sldChg>
      <pc:sldChg chg="modSp add">
        <pc:chgData name="Scofield, John" userId="04766af8-08bf-4f27-a8a4-706beaa96b52" providerId="ADAL" clId="{C9FCA00D-6D78-48FE-B3D3-1F9A245C51E0}" dt="2019-07-13T16:00:22.272" v="878" actId="20577"/>
        <pc:sldMkLst>
          <pc:docMk/>
          <pc:sldMk cId="2129982036" sldId="258"/>
        </pc:sldMkLst>
        <pc:spChg chg="mod">
          <ac:chgData name="Scofield, John" userId="04766af8-08bf-4f27-a8a4-706beaa96b52" providerId="ADAL" clId="{C9FCA00D-6D78-48FE-B3D3-1F9A245C51E0}" dt="2019-07-13T15:58:50.176" v="333" actId="20577"/>
          <ac:spMkLst>
            <pc:docMk/>
            <pc:sldMk cId="2129982036" sldId="258"/>
            <ac:spMk id="2" creationId="{EE3986AC-AB10-45E2-990B-C0445BA9D8D2}"/>
          </ac:spMkLst>
        </pc:spChg>
        <pc:spChg chg="mod">
          <ac:chgData name="Scofield, John" userId="04766af8-08bf-4f27-a8a4-706beaa96b52" providerId="ADAL" clId="{C9FCA00D-6D78-48FE-B3D3-1F9A245C51E0}" dt="2019-07-13T16:00:22.272" v="878" actId="20577"/>
          <ac:spMkLst>
            <pc:docMk/>
            <pc:sldMk cId="2129982036" sldId="258"/>
            <ac:spMk id="3" creationId="{273F238A-A690-4752-BD4C-77B3575A8B27}"/>
          </ac:spMkLst>
        </pc:spChg>
        <pc:spChg chg="mod">
          <ac:chgData name="Scofield, John" userId="04766af8-08bf-4f27-a8a4-706beaa96b52" providerId="ADAL" clId="{C9FCA00D-6D78-48FE-B3D3-1F9A245C51E0}" dt="2019-07-13T15:58:44.642" v="303" actId="27636"/>
          <ac:spMkLst>
            <pc:docMk/>
            <pc:sldMk cId="2129982036" sldId="258"/>
            <ac:spMk id="4" creationId="{E181E300-34F9-4313-B2BA-5148C634D194}"/>
          </ac:spMkLst>
        </pc:spChg>
      </pc:sldChg>
      <pc:sldChg chg="del">
        <pc:chgData name="Scofield, John" userId="04766af8-08bf-4f27-a8a4-706beaa96b52" providerId="ADAL" clId="{C9FCA00D-6D78-48FE-B3D3-1F9A245C51E0}" dt="2019-07-13T15:57:26.685" v="2" actId="2696"/>
        <pc:sldMkLst>
          <pc:docMk/>
          <pc:sldMk cId="121750586" sldId="259"/>
        </pc:sldMkLst>
      </pc:sldChg>
      <pc:sldChg chg="modSp add">
        <pc:chgData name="Scofield, John" userId="04766af8-08bf-4f27-a8a4-706beaa96b52" providerId="ADAL" clId="{C9FCA00D-6D78-48FE-B3D3-1F9A245C51E0}" dt="2019-07-13T16:02:55.068" v="1691" actId="20577"/>
        <pc:sldMkLst>
          <pc:docMk/>
          <pc:sldMk cId="1986077460" sldId="259"/>
        </pc:sldMkLst>
        <pc:spChg chg="mod">
          <ac:chgData name="Scofield, John" userId="04766af8-08bf-4f27-a8a4-706beaa96b52" providerId="ADAL" clId="{C9FCA00D-6D78-48FE-B3D3-1F9A245C51E0}" dt="2019-07-13T16:00:37.605" v="909" actId="20577"/>
          <ac:spMkLst>
            <pc:docMk/>
            <pc:sldMk cId="1986077460" sldId="259"/>
            <ac:spMk id="2" creationId="{4A599305-0664-4BB4-8C9D-52ECF123B9B2}"/>
          </ac:spMkLst>
        </pc:spChg>
        <pc:spChg chg="mod">
          <ac:chgData name="Scofield, John" userId="04766af8-08bf-4f27-a8a4-706beaa96b52" providerId="ADAL" clId="{C9FCA00D-6D78-48FE-B3D3-1F9A245C51E0}" dt="2019-07-13T16:02:55.068" v="1691" actId="20577"/>
          <ac:spMkLst>
            <pc:docMk/>
            <pc:sldMk cId="1986077460" sldId="259"/>
            <ac:spMk id="3" creationId="{FCF8C212-DCF7-4BCE-9104-3074F9332A0D}"/>
          </ac:spMkLst>
        </pc:spChg>
        <pc:spChg chg="mod">
          <ac:chgData name="Scofield, John" userId="04766af8-08bf-4f27-a8a4-706beaa96b52" providerId="ADAL" clId="{C9FCA00D-6D78-48FE-B3D3-1F9A245C51E0}" dt="2019-07-13T16:00:32.308" v="880" actId="27636"/>
          <ac:spMkLst>
            <pc:docMk/>
            <pc:sldMk cId="1986077460" sldId="259"/>
            <ac:spMk id="4" creationId="{E3F12CA0-84DE-4950-B30F-55BAC72C7E8B}"/>
          </ac:spMkLst>
        </pc:spChg>
      </pc:sldChg>
      <pc:sldChg chg="del">
        <pc:chgData name="Scofield, John" userId="04766af8-08bf-4f27-a8a4-706beaa96b52" providerId="ADAL" clId="{C9FCA00D-6D78-48FE-B3D3-1F9A245C51E0}" dt="2019-07-13T15:57:26.708" v="3" actId="2696"/>
        <pc:sldMkLst>
          <pc:docMk/>
          <pc:sldMk cId="3301758683" sldId="260"/>
        </pc:sldMkLst>
      </pc:sldChg>
      <pc:sldChg chg="modSp add">
        <pc:chgData name="Scofield, John" userId="04766af8-08bf-4f27-a8a4-706beaa96b52" providerId="ADAL" clId="{C9FCA00D-6D78-48FE-B3D3-1F9A245C51E0}" dt="2019-07-13T16:04:45.391" v="2234" actId="20577"/>
        <pc:sldMkLst>
          <pc:docMk/>
          <pc:sldMk cId="3463041297" sldId="260"/>
        </pc:sldMkLst>
        <pc:spChg chg="mod">
          <ac:chgData name="Scofield, John" userId="04766af8-08bf-4f27-a8a4-706beaa96b52" providerId="ADAL" clId="{C9FCA00D-6D78-48FE-B3D3-1F9A245C51E0}" dt="2019-07-13T16:03:27.003" v="1712" actId="20577"/>
          <ac:spMkLst>
            <pc:docMk/>
            <pc:sldMk cId="3463041297" sldId="260"/>
            <ac:spMk id="2" creationId="{E009F45B-DCDC-4E74-B2B8-E335C50293D9}"/>
          </ac:spMkLst>
        </pc:spChg>
        <pc:spChg chg="mod">
          <ac:chgData name="Scofield, John" userId="04766af8-08bf-4f27-a8a4-706beaa96b52" providerId="ADAL" clId="{C9FCA00D-6D78-48FE-B3D3-1F9A245C51E0}" dt="2019-07-13T16:04:45.391" v="2234" actId="20577"/>
          <ac:spMkLst>
            <pc:docMk/>
            <pc:sldMk cId="3463041297" sldId="260"/>
            <ac:spMk id="3" creationId="{219F875A-2AEA-47F9-834F-2A73870817DE}"/>
          </ac:spMkLst>
        </pc:spChg>
        <pc:spChg chg="mod">
          <ac:chgData name="Scofield, John" userId="04766af8-08bf-4f27-a8a4-706beaa96b52" providerId="ADAL" clId="{C9FCA00D-6D78-48FE-B3D3-1F9A245C51E0}" dt="2019-07-13T16:03:23.145" v="1693" actId="27636"/>
          <ac:spMkLst>
            <pc:docMk/>
            <pc:sldMk cId="3463041297" sldId="260"/>
            <ac:spMk id="4" creationId="{FD50B63E-8C1E-415D-9CE2-012108E6DEC3}"/>
          </ac:spMkLst>
        </pc:spChg>
      </pc:sldChg>
      <pc:sldChg chg="del">
        <pc:chgData name="Scofield, John" userId="04766af8-08bf-4f27-a8a4-706beaa96b52" providerId="ADAL" clId="{C9FCA00D-6D78-48FE-B3D3-1F9A245C51E0}" dt="2019-07-13T15:57:26.753" v="4" actId="2696"/>
        <pc:sldMkLst>
          <pc:docMk/>
          <pc:sldMk cId="683448639" sldId="261"/>
        </pc:sldMkLst>
      </pc:sldChg>
      <pc:sldChg chg="modSp add">
        <pc:chgData name="Scofield, John" userId="04766af8-08bf-4f27-a8a4-706beaa96b52" providerId="ADAL" clId="{C9FCA00D-6D78-48FE-B3D3-1F9A245C51E0}" dt="2019-07-13T16:07:06.362" v="2940" actId="313"/>
        <pc:sldMkLst>
          <pc:docMk/>
          <pc:sldMk cId="2804972329" sldId="261"/>
        </pc:sldMkLst>
        <pc:spChg chg="mod">
          <ac:chgData name="Scofield, John" userId="04766af8-08bf-4f27-a8a4-706beaa96b52" providerId="ADAL" clId="{C9FCA00D-6D78-48FE-B3D3-1F9A245C51E0}" dt="2019-07-13T16:04:59.459" v="2256" actId="20577"/>
          <ac:spMkLst>
            <pc:docMk/>
            <pc:sldMk cId="2804972329" sldId="261"/>
            <ac:spMk id="2" creationId="{F6B2D342-37CD-4D74-95F4-7F01F7D185CA}"/>
          </ac:spMkLst>
        </pc:spChg>
        <pc:spChg chg="mod">
          <ac:chgData name="Scofield, John" userId="04766af8-08bf-4f27-a8a4-706beaa96b52" providerId="ADAL" clId="{C9FCA00D-6D78-48FE-B3D3-1F9A245C51E0}" dt="2019-07-13T16:07:06.362" v="2940" actId="313"/>
          <ac:spMkLst>
            <pc:docMk/>
            <pc:sldMk cId="2804972329" sldId="261"/>
            <ac:spMk id="3" creationId="{7B54AC38-8420-4876-B72E-DC448EE71591}"/>
          </ac:spMkLst>
        </pc:spChg>
        <pc:spChg chg="mod">
          <ac:chgData name="Scofield, John" userId="04766af8-08bf-4f27-a8a4-706beaa96b52" providerId="ADAL" clId="{C9FCA00D-6D78-48FE-B3D3-1F9A245C51E0}" dt="2019-07-13T16:04:55.865" v="2236" actId="27636"/>
          <ac:spMkLst>
            <pc:docMk/>
            <pc:sldMk cId="2804972329" sldId="261"/>
            <ac:spMk id="4" creationId="{19AC71F7-A672-4AAE-9BDB-9520BEE11F75}"/>
          </ac:spMkLst>
        </pc:spChg>
      </pc:sldChg>
      <pc:sldChg chg="del">
        <pc:chgData name="Scofield, John" userId="04766af8-08bf-4f27-a8a4-706beaa96b52" providerId="ADAL" clId="{C9FCA00D-6D78-48FE-B3D3-1F9A245C51E0}" dt="2019-07-13T15:57:26.779" v="5" actId="2696"/>
        <pc:sldMkLst>
          <pc:docMk/>
          <pc:sldMk cId="982473263" sldId="262"/>
        </pc:sldMkLst>
      </pc:sldChg>
      <pc:sldChg chg="modSp add">
        <pc:chgData name="Scofield, John" userId="04766af8-08bf-4f27-a8a4-706beaa96b52" providerId="ADAL" clId="{C9FCA00D-6D78-48FE-B3D3-1F9A245C51E0}" dt="2019-07-13T16:08:54.614" v="3349" actId="20577"/>
        <pc:sldMkLst>
          <pc:docMk/>
          <pc:sldMk cId="3821775281" sldId="262"/>
        </pc:sldMkLst>
        <pc:spChg chg="mod">
          <ac:chgData name="Scofield, John" userId="04766af8-08bf-4f27-a8a4-706beaa96b52" providerId="ADAL" clId="{C9FCA00D-6D78-48FE-B3D3-1F9A245C51E0}" dt="2019-07-13T16:08:37.360" v="3304" actId="27636"/>
          <ac:spMkLst>
            <pc:docMk/>
            <pc:sldMk cId="3821775281" sldId="262"/>
            <ac:spMk id="2" creationId="{7B9E17FE-9157-4ADD-8841-31296D5ECE27}"/>
          </ac:spMkLst>
        </pc:spChg>
        <pc:spChg chg="mod">
          <ac:chgData name="Scofield, John" userId="04766af8-08bf-4f27-a8a4-706beaa96b52" providerId="ADAL" clId="{C9FCA00D-6D78-48FE-B3D3-1F9A245C51E0}" dt="2019-07-13T16:08:54.614" v="3349" actId="20577"/>
          <ac:spMkLst>
            <pc:docMk/>
            <pc:sldMk cId="3821775281" sldId="262"/>
            <ac:spMk id="3" creationId="{906275F1-2555-4FAD-AFDC-9A1D40ED0402}"/>
          </ac:spMkLst>
        </pc:spChg>
        <pc:spChg chg="mod">
          <ac:chgData name="Scofield, John" userId="04766af8-08bf-4f27-a8a4-706beaa96b52" providerId="ADAL" clId="{C9FCA00D-6D78-48FE-B3D3-1F9A245C51E0}" dt="2019-07-13T16:07:19.332" v="2942" actId="27636"/>
          <ac:spMkLst>
            <pc:docMk/>
            <pc:sldMk cId="3821775281" sldId="262"/>
            <ac:spMk id="4" creationId="{B37ABAEB-977B-4E11-B461-EBAA0464455D}"/>
          </ac:spMkLst>
        </pc:spChg>
      </pc:sldChg>
      <pc:sldChg chg="del">
        <pc:chgData name="Scofield, John" userId="04766af8-08bf-4f27-a8a4-706beaa96b52" providerId="ADAL" clId="{C9FCA00D-6D78-48FE-B3D3-1F9A245C51E0}" dt="2019-07-13T15:57:26.835" v="7" actId="2696"/>
        <pc:sldMkLst>
          <pc:docMk/>
          <pc:sldMk cId="864167441" sldId="263"/>
        </pc:sldMkLst>
      </pc:sldChg>
      <pc:sldChg chg="addSp modSp add">
        <pc:chgData name="Scofield, John" userId="04766af8-08bf-4f27-a8a4-706beaa96b52" providerId="ADAL" clId="{C9FCA00D-6D78-48FE-B3D3-1F9A245C51E0}" dt="2019-07-13T16:14:30.657" v="3660" actId="20577"/>
        <pc:sldMkLst>
          <pc:docMk/>
          <pc:sldMk cId="1192677037" sldId="263"/>
        </pc:sldMkLst>
        <pc:spChg chg="mod">
          <ac:chgData name="Scofield, John" userId="04766af8-08bf-4f27-a8a4-706beaa96b52" providerId="ADAL" clId="{C9FCA00D-6D78-48FE-B3D3-1F9A245C51E0}" dt="2019-07-13T16:13:38.843" v="3449" actId="20577"/>
          <ac:spMkLst>
            <pc:docMk/>
            <pc:sldMk cId="1192677037" sldId="263"/>
            <ac:spMk id="3" creationId="{AB3E6687-9B23-4E5A-A84B-6E1CC9FCE993}"/>
          </ac:spMkLst>
        </pc:spChg>
        <pc:spChg chg="mod">
          <ac:chgData name="Scofield, John" userId="04766af8-08bf-4f27-a8a4-706beaa96b52" providerId="ADAL" clId="{C9FCA00D-6D78-48FE-B3D3-1F9A245C51E0}" dt="2019-07-13T16:12:56.834" v="3351" actId="27636"/>
          <ac:spMkLst>
            <pc:docMk/>
            <pc:sldMk cId="1192677037" sldId="263"/>
            <ac:spMk id="4" creationId="{3B5F4A66-2995-4770-9B4A-BFA9DF575CBE}"/>
          </ac:spMkLst>
        </pc:spChg>
        <pc:spChg chg="add mod">
          <ac:chgData name="Scofield, John" userId="04766af8-08bf-4f27-a8a4-706beaa96b52" providerId="ADAL" clId="{C9FCA00D-6D78-48FE-B3D3-1F9A245C51E0}" dt="2019-07-13T16:14:30.657" v="3660" actId="20577"/>
          <ac:spMkLst>
            <pc:docMk/>
            <pc:sldMk cId="1192677037" sldId="263"/>
            <ac:spMk id="5" creationId="{99CA16DE-A5A8-413E-8D78-D95B7AC16111}"/>
          </ac:spMkLst>
        </pc:spChg>
      </pc:sldChg>
      <pc:sldChg chg="del">
        <pc:chgData name="Scofield, John" userId="04766af8-08bf-4f27-a8a4-706beaa96b52" providerId="ADAL" clId="{C9FCA00D-6D78-48FE-B3D3-1F9A245C51E0}" dt="2019-07-13T15:57:26.860" v="8" actId="2696"/>
        <pc:sldMkLst>
          <pc:docMk/>
          <pc:sldMk cId="1014720123" sldId="264"/>
        </pc:sldMkLst>
      </pc:sldChg>
      <pc:sldChg chg="del">
        <pc:chgData name="Scofield, John" userId="04766af8-08bf-4f27-a8a4-706beaa96b52" providerId="ADAL" clId="{C9FCA00D-6D78-48FE-B3D3-1F9A245C51E0}" dt="2019-07-13T15:57:26.910" v="10" actId="2696"/>
        <pc:sldMkLst>
          <pc:docMk/>
          <pc:sldMk cId="923927158" sldId="265"/>
        </pc:sldMkLst>
      </pc:sldChg>
      <pc:sldChg chg="del">
        <pc:chgData name="Scofield, John" userId="04766af8-08bf-4f27-a8a4-706beaa96b52" providerId="ADAL" clId="{C9FCA00D-6D78-48FE-B3D3-1F9A245C51E0}" dt="2019-07-13T15:57:26.810" v="6" actId="2696"/>
        <pc:sldMkLst>
          <pc:docMk/>
          <pc:sldMk cId="2459918511" sldId="266"/>
        </pc:sldMkLst>
      </pc:sldChg>
      <pc:sldChg chg="del">
        <pc:chgData name="Scofield, John" userId="04766af8-08bf-4f27-a8a4-706beaa96b52" providerId="ADAL" clId="{C9FCA00D-6D78-48FE-B3D3-1F9A245C51E0}" dt="2019-07-13T15:57:26.892" v="9" actId="2696"/>
        <pc:sldMkLst>
          <pc:docMk/>
          <pc:sldMk cId="585638607" sldId="267"/>
        </pc:sldMkLst>
      </pc:sldChg>
    </pc:docChg>
  </pc:docChgLst>
  <pc:docChgLst>
    <pc:chgData name="Scofield, John" userId="04766af8-08bf-4f27-a8a4-706beaa96b52" providerId="ADAL" clId="{6CA2CBCF-7B78-4CD7-B107-2C20F29B4546}"/>
    <pc:docChg chg="undo custSel addSld modSld sldOrd">
      <pc:chgData name="Scofield, John" userId="04766af8-08bf-4f27-a8a4-706beaa96b52" providerId="ADAL" clId="{6CA2CBCF-7B78-4CD7-B107-2C20F29B4546}" dt="2019-07-07T14:41:30.389" v="4809"/>
      <pc:docMkLst>
        <pc:docMk/>
      </pc:docMkLst>
      <pc:sldChg chg="modSp">
        <pc:chgData name="Scofield, John" userId="04766af8-08bf-4f27-a8a4-706beaa96b52" providerId="ADAL" clId="{6CA2CBCF-7B78-4CD7-B107-2C20F29B4546}" dt="2019-07-06T01:13:23.060" v="17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CA2CBCF-7B78-4CD7-B107-2C20F29B4546}" dt="2019-07-06T01:13:23.060" v="17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7/13/2019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224gY7Tn-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Psychbusters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32DC-C583-4D58-8AAF-623D54F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8AAD-D98B-4F1F-9C44-8E09E5E8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skeptical about claims</a:t>
            </a:r>
          </a:p>
          <a:p>
            <a:r>
              <a:rPr lang="en-US" dirty="0"/>
              <a:t>Evaluate whether claims are true</a:t>
            </a:r>
          </a:p>
          <a:p>
            <a:endParaRPr lang="en-US" dirty="0"/>
          </a:p>
          <a:p>
            <a:r>
              <a:rPr lang="en-US" dirty="0"/>
              <a:t>But be careful…</a:t>
            </a:r>
          </a:p>
          <a:p>
            <a:pPr lvl="1"/>
            <a:r>
              <a:rPr lang="en-US" dirty="0"/>
              <a:t>Some people believe anything they hear</a:t>
            </a:r>
          </a:p>
          <a:p>
            <a:pPr lvl="1"/>
            <a:r>
              <a:rPr lang="en-US" dirty="0"/>
              <a:t>Some people </a:t>
            </a:r>
            <a:r>
              <a:rPr lang="en-US" i="1" dirty="0"/>
              <a:t>don’t</a:t>
            </a:r>
            <a:r>
              <a:rPr lang="en-US" dirty="0"/>
              <a:t> believe anything they hear</a:t>
            </a:r>
          </a:p>
          <a:p>
            <a:pPr lvl="1"/>
            <a:r>
              <a:rPr lang="en-US" dirty="0"/>
              <a:t>Both are bad</a:t>
            </a:r>
          </a:p>
          <a:p>
            <a:r>
              <a:rPr lang="en-US" dirty="0"/>
              <a:t>Being a critical thinker is about more than just disagreeing with everything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35AEA-E9CA-445E-B4AF-30ADEF9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86AC-AB10-45E2-990B-C0445BA9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Critically evaluating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238A-A690-4752-BD4C-77B3575A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It’s hard</a:t>
            </a:r>
          </a:p>
          <a:p>
            <a:r>
              <a:rPr lang="en-US" dirty="0"/>
              <a:t>Every study has shortcomings</a:t>
            </a:r>
          </a:p>
          <a:p>
            <a:pPr lvl="1"/>
            <a:r>
              <a:rPr lang="en-US" dirty="0"/>
              <a:t>Evaluating research means putting shortcomings in context</a:t>
            </a:r>
          </a:p>
          <a:p>
            <a:pPr lvl="1"/>
            <a:r>
              <a:rPr lang="en-US" dirty="0"/>
              <a:t>Some shortcomings are minor. They don’t necessarily call the study’s conclusions into question</a:t>
            </a:r>
          </a:p>
          <a:p>
            <a:pPr lvl="1"/>
            <a:r>
              <a:rPr lang="en-US" dirty="0"/>
              <a:t>Some shortcomings are bigger, and they might call the conclusions into question</a:t>
            </a:r>
          </a:p>
          <a:p>
            <a:pPr lvl="1"/>
            <a:r>
              <a:rPr lang="en-US" dirty="0"/>
              <a:t>Some are nails in the coffin</a:t>
            </a:r>
          </a:p>
          <a:p>
            <a:r>
              <a:rPr lang="en-US" dirty="0"/>
              <a:t>“… the scientist must be alert to what is importantly wrong. It is inappropriate to be concerned with mice when there are tigers abroad” (Box, 1976)</a:t>
            </a:r>
          </a:p>
          <a:p>
            <a:r>
              <a:rPr lang="en-US" dirty="0"/>
              <a:t>How can you tell the minor shortcomings from the major shortcomings?</a:t>
            </a:r>
          </a:p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1E300-34F9-4313-B2BA-5148C634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9305-0664-4BB4-8C9D-52ECF123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evaluating research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C212-DCF7-4BCE-9104-3074F933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Mythbusters</a:t>
            </a:r>
            <a:r>
              <a:rPr lang="en-US" dirty="0"/>
              <a:t> (tv show)</a:t>
            </a:r>
          </a:p>
          <a:p>
            <a:pPr lvl="1"/>
            <a:r>
              <a:rPr lang="en-US" dirty="0"/>
              <a:t>Special-effects people examine whether common assumptions (myths) are true</a:t>
            </a:r>
          </a:p>
          <a:p>
            <a:pPr lvl="1"/>
            <a:r>
              <a:rPr lang="en-US" dirty="0"/>
              <a:t>Flawed premise: How do you ‘bust’ a myth?</a:t>
            </a:r>
          </a:p>
          <a:p>
            <a:pPr lvl="2"/>
            <a:r>
              <a:rPr lang="en-US" dirty="0"/>
              <a:t>Example myth: Bigfoot is real</a:t>
            </a:r>
          </a:p>
          <a:p>
            <a:pPr lvl="3"/>
            <a:r>
              <a:rPr lang="en-US" dirty="0"/>
              <a:t>How do you bust that myth?</a:t>
            </a:r>
          </a:p>
          <a:p>
            <a:pPr lvl="3"/>
            <a:r>
              <a:rPr lang="en-US" dirty="0"/>
              <a:t>You would have to find Bigfoot (who doesn’t exist)</a:t>
            </a:r>
          </a:p>
          <a:p>
            <a:pPr lvl="3"/>
            <a:r>
              <a:rPr lang="en-US" dirty="0"/>
              <a:t>Failing to find Bigfoot only means you have no evidence that he exists, which leaves open the possibility that he actually does exist.</a:t>
            </a:r>
          </a:p>
          <a:p>
            <a:pPr lvl="3"/>
            <a:r>
              <a:rPr lang="en-US" dirty="0"/>
              <a:t>You can only prove the myth (by finding him). You cannot disprove it.</a:t>
            </a:r>
          </a:p>
          <a:p>
            <a:pPr lvl="2"/>
            <a:r>
              <a:rPr lang="en-US" dirty="0"/>
              <a:t>Example myth: Dropping pennies off skyscrapers could kill people</a:t>
            </a:r>
          </a:p>
          <a:p>
            <a:pPr lvl="3"/>
            <a:r>
              <a:rPr lang="en-US" dirty="0"/>
              <a:t>How do you bust that myth? Drop pennies off skyscrapers</a:t>
            </a:r>
          </a:p>
          <a:p>
            <a:pPr lvl="3"/>
            <a:r>
              <a:rPr lang="en-US" dirty="0"/>
              <a:t>Even if you do not kill anybody, it’s still possible someone </a:t>
            </a:r>
            <a:r>
              <a:rPr lang="en-US" i="1" dirty="0"/>
              <a:t>could</a:t>
            </a:r>
            <a:r>
              <a:rPr lang="en-US" dirty="0"/>
              <a:t> die (under certain conditions).</a:t>
            </a:r>
          </a:p>
          <a:p>
            <a:pPr lvl="3"/>
            <a:r>
              <a:rPr lang="en-US" dirty="0"/>
              <a:t>You can only prove the myth (by killing people). You cannot disprove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12CA0-84DE-4950-B30F-55BAC72C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F45B-DCDC-4E74-B2B8-E335C502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875A-2AEA-47F9-834F-2A738708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Mythbusters</a:t>
            </a:r>
            <a:r>
              <a:rPr lang="en-US" dirty="0"/>
              <a:t>” should be called “Failing to find support for myths while allowing for the possibility that evidence in favor of the myths exists”</a:t>
            </a:r>
          </a:p>
          <a:p>
            <a:r>
              <a:rPr lang="en-US" dirty="0"/>
              <a:t>Null Hypothesis Significance Testing (NHST)</a:t>
            </a:r>
          </a:p>
          <a:p>
            <a:pPr lvl="1"/>
            <a:r>
              <a:rPr lang="en-US" dirty="0"/>
              <a:t>Null hypothesis (no effect of IV) which we retain until we find evidence to the contrary</a:t>
            </a:r>
          </a:p>
          <a:p>
            <a:pPr lvl="1"/>
            <a:r>
              <a:rPr lang="en-US" dirty="0"/>
              <a:t>Evidence of Alternative Hypothesis (effect of IV) means we reject the null</a:t>
            </a:r>
          </a:p>
          <a:p>
            <a:pPr lvl="1"/>
            <a:r>
              <a:rPr lang="en-US" dirty="0"/>
              <a:t>Failing to find evidence of Alternative hypothesis is “failure to reject the null hypothesis” because evidence for alternative might still exist.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B63E-8C1E-415D-9CE2-012108E6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D342-37CD-4D74-95F4-7F01F7D1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to NHST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AC38-8420-4876-B72E-DC448EE7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Absence of evidence isn’t evidence of absence</a:t>
            </a:r>
          </a:p>
          <a:p>
            <a:r>
              <a:rPr lang="en-US" dirty="0"/>
              <a:t>Can’t really “prove” the null hypothesis</a:t>
            </a:r>
          </a:p>
          <a:p>
            <a:pPr lvl="1"/>
            <a:r>
              <a:rPr lang="en-US" dirty="0"/>
              <a:t>Failing to find evidence of the alternative hypothesis still allows for the possibility that the evidence exists somewhere</a:t>
            </a:r>
          </a:p>
          <a:p>
            <a:r>
              <a:rPr lang="en-US" dirty="0"/>
              <a:t>Even finding evidence of the alternative hypothesis (and rejecting the null) isn’t “proof”</a:t>
            </a:r>
          </a:p>
          <a:p>
            <a:pPr lvl="1"/>
            <a:r>
              <a:rPr lang="en-US" dirty="0"/>
              <a:t>p &lt; .05 still allows for the possibility of falsely rejecting the null hypothesis when it is true (Type I error)</a:t>
            </a:r>
          </a:p>
          <a:p>
            <a:r>
              <a:rPr lang="en-US" dirty="0"/>
              <a:t>Can’t “bust” myths. You can only find evidence for or against myths, and allow for new evidence in the future.</a:t>
            </a:r>
          </a:p>
          <a:p>
            <a:r>
              <a:rPr lang="en-US" dirty="0"/>
              <a:t>In scientific writing: don’t say “prove” or “proof”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C71F7-A672-4AAE-9BDB-9520BEE1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17FE-9157-4ADD-8841-31296D5E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Mythbusters</a:t>
            </a:r>
            <a:r>
              <a:rPr lang="en-US" dirty="0"/>
              <a:t>: Money and attraction in men.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75F1-2555-4FAD-AFDC-9A1D40ED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https://www.youtube.com/watch?v=k224gY7Tn-Y</a:t>
            </a:r>
            <a:endParaRPr lang="en-US" dirty="0"/>
          </a:p>
          <a:p>
            <a:endParaRPr lang="en-US" dirty="0"/>
          </a:p>
          <a:p>
            <a:r>
              <a:rPr lang="en-US" dirty="0"/>
              <a:t>Practice critically evaluating science-type things</a:t>
            </a:r>
          </a:p>
          <a:p>
            <a:r>
              <a:rPr lang="en-US" dirty="0"/>
              <a:t>Look for key elements</a:t>
            </a:r>
          </a:p>
          <a:p>
            <a:pPr lvl="1"/>
            <a:r>
              <a:rPr lang="en-US" dirty="0"/>
              <a:t>IV</a:t>
            </a:r>
          </a:p>
          <a:p>
            <a:pPr lvl="1"/>
            <a:r>
              <a:rPr lang="en-US" dirty="0"/>
              <a:t>DV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Hypothesis</a:t>
            </a:r>
          </a:p>
          <a:p>
            <a:pPr lvl="1"/>
            <a:r>
              <a:rPr lang="en-US" dirty="0"/>
              <a:t>Potential confounds</a:t>
            </a:r>
          </a:p>
          <a:p>
            <a:pPr lvl="2"/>
            <a:r>
              <a:rPr lang="en-US" dirty="0"/>
              <a:t>Do they call the conclusions of the study into question?</a:t>
            </a:r>
          </a:p>
          <a:p>
            <a:pPr lvl="2"/>
            <a:r>
              <a:rPr lang="en-US" dirty="0"/>
              <a:t>Are they minor, major, or nails in the coffin?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BAEB-977B-4E11-B461-EBAA0464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70CB-CD92-4EC3-A216-4A1507E2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6687-9B23-4E5A-A84B-6E1CC9FCE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91791" cy="4351337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endParaRPr lang="en-US" dirty="0"/>
          </a:p>
          <a:p>
            <a:r>
              <a:rPr lang="en-US" dirty="0"/>
              <a:t>Good stimuli. Kept constant between conditions</a:t>
            </a:r>
          </a:p>
          <a:p>
            <a:r>
              <a:rPr lang="en-US" dirty="0"/>
              <a:t>Their conclusion agreed with prior research.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F4A66-2995-4770-9B4A-BFA9DF57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CA16DE-A5A8-413E-8D78-D95B7AC16111}"/>
              </a:ext>
            </a:extLst>
          </p:cNvPr>
          <p:cNvSpPr txBox="1">
            <a:spLocks/>
          </p:cNvSpPr>
          <p:nvPr/>
        </p:nvSpPr>
        <p:spPr>
          <a:xfrm>
            <a:off x="5882905" y="1828800"/>
            <a:ext cx="369179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No lit review! So much prior research on this</a:t>
            </a:r>
          </a:p>
          <a:p>
            <a:r>
              <a:rPr lang="en-US" dirty="0"/>
              <a:t>Group testing was poorly done. Lack of control over environment</a:t>
            </a:r>
          </a:p>
          <a:p>
            <a:r>
              <a:rPr lang="en-US" dirty="0"/>
              <a:t>Bad design. Needed IV manipulated within lists</a:t>
            </a:r>
          </a:p>
          <a:p>
            <a:r>
              <a:rPr lang="en-US" dirty="0"/>
              <a:t>Bad description of evolutionary theory.</a:t>
            </a:r>
          </a:p>
        </p:txBody>
      </p:sp>
    </p:spTree>
    <p:extLst>
      <p:ext uri="{BB962C8B-B14F-4D97-AF65-F5344CB8AC3E}">
        <p14:creationId xmlns:p14="http://schemas.microsoft.com/office/powerpoint/2010/main" val="11926770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614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Wingdings 2</vt:lpstr>
      <vt:lpstr>View</vt:lpstr>
      <vt:lpstr>Psychbusters</vt:lpstr>
      <vt:lpstr>Critical thinking </vt:lpstr>
      <vt:lpstr>Critically evaluating research</vt:lpstr>
      <vt:lpstr>Practice evaluating research </vt:lpstr>
      <vt:lpstr>Scientific Approach</vt:lpstr>
      <vt:lpstr>Similarities to NHST</vt:lpstr>
      <vt:lpstr>Mythbusters: Money and attraction in men.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16</cp:revision>
  <dcterms:created xsi:type="dcterms:W3CDTF">2019-05-21T19:00:11Z</dcterms:created>
  <dcterms:modified xsi:type="dcterms:W3CDTF">2019-07-13T16:14:48Z</dcterms:modified>
</cp:coreProperties>
</file>