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739E2-82A9-4BB7-980D-DA15468A54FC}" v="13" dt="2019-07-13T16:36:49.538"/>
    <p1510:client id="{C9FCA00D-6D78-48FE-B3D3-1F9A245C51E0}" v="9" dt="2019-07-13T16:13:42.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0" d="100"/>
          <a:sy n="40" d="100"/>
        </p:scale>
        <p:origin x="22" y="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6CA2CBCF-7B78-4CD7-B107-2C20F29B4546}"/>
    <pc:docChg chg="undo custSel addSld modSld sldOrd">
      <pc:chgData name="Scofield, John" userId="04766af8-08bf-4f27-a8a4-706beaa96b52" providerId="ADAL" clId="{6CA2CBCF-7B78-4CD7-B107-2C20F29B4546}" dt="2019-07-07T14:41:30.389" v="4809"/>
      <pc:docMkLst>
        <pc:docMk/>
      </pc:docMkLst>
      <pc:sldChg chg="modSp">
        <pc:chgData name="Scofield, John" userId="04766af8-08bf-4f27-a8a4-706beaa96b52" providerId="ADAL" clId="{6CA2CBCF-7B78-4CD7-B107-2C20F29B4546}" dt="2019-07-06T01:13:23.060" v="17" actId="20577"/>
        <pc:sldMkLst>
          <pc:docMk/>
          <pc:sldMk cId="4217716730" sldId="256"/>
        </pc:sldMkLst>
        <pc:spChg chg="mod">
          <ac:chgData name="Scofield, John" userId="04766af8-08bf-4f27-a8a4-706beaa96b52" providerId="ADAL" clId="{6CA2CBCF-7B78-4CD7-B107-2C20F29B4546}" dt="2019-07-06T01:13:23.060" v="17" actId="20577"/>
          <ac:spMkLst>
            <pc:docMk/>
            <pc:sldMk cId="4217716730" sldId="256"/>
            <ac:spMk id="2" creationId="{00000000-0000-0000-0000-000000000000}"/>
          </ac:spMkLst>
        </pc:spChg>
      </pc:sldChg>
    </pc:docChg>
  </pc:docChgLst>
  <pc:docChgLst>
    <pc:chgData name="Scofield, John" userId="04766af8-08bf-4f27-a8a4-706beaa96b52" providerId="ADAL" clId="{F67AD3FB-ADA1-46BA-B93F-23B2A4E35D41}"/>
    <pc:docChg chg="undo custSel addSld delSld modSld">
      <pc:chgData name="Scofield, John" userId="04766af8-08bf-4f27-a8a4-706beaa96b52" providerId="ADAL" clId="{F67AD3FB-ADA1-46BA-B93F-23B2A4E35D41}" dt="2019-06-16T18:55:13.317" v="5347"/>
      <pc:docMkLst>
        <pc:docMk/>
      </pc:docMkLst>
      <pc:sldChg chg="modSp">
        <pc:chgData name="Scofield, John" userId="04766af8-08bf-4f27-a8a4-706beaa96b52" providerId="ADAL" clId="{F67AD3FB-ADA1-46BA-B93F-23B2A4E35D41}" dt="2019-06-15T21:23:19.263" v="34" actId="20577"/>
        <pc:sldMkLst>
          <pc:docMk/>
          <pc:sldMk cId="4217716730" sldId="256"/>
        </pc:sldMkLst>
        <pc:spChg chg="mod">
          <ac:chgData name="Scofield, John" userId="04766af8-08bf-4f27-a8a4-706beaa96b52" providerId="ADAL" clId="{F67AD3FB-ADA1-46BA-B93F-23B2A4E35D41}" dt="2019-06-15T21:23:19.263" v="34" actId="20577"/>
          <ac:spMkLst>
            <pc:docMk/>
            <pc:sldMk cId="4217716730" sldId="256"/>
            <ac:spMk id="2" creationId="{00000000-0000-0000-0000-000000000000}"/>
          </ac:spMkLst>
        </pc:spChg>
      </pc:sldChg>
    </pc:docChg>
  </pc:docChgLst>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6T20:59:24.549" v="2003"/>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docChg>
  </pc:docChgLst>
  <pc:docChgLst>
    <pc:chgData name="Scofield, John" userId="04766af8-08bf-4f27-a8a4-706beaa96b52" providerId="ADAL" clId="{CB74744F-3D40-4B83-944D-C9178E3937BC}"/>
    <pc:docChg chg="custSel addSld delSld modSld sldOrd">
      <pc:chgData name="Scofield, John" userId="04766af8-08bf-4f27-a8a4-706beaa96b52" providerId="ADAL" clId="{CB74744F-3D40-4B83-944D-C9178E3937BC}" dt="2019-06-30T17:32:45.637" v="3767" actId="20577"/>
      <pc:docMkLst>
        <pc:docMk/>
      </pc:docMkLst>
      <pc:sldChg chg="modSp">
        <pc:chgData name="Scofield, John" userId="04766af8-08bf-4f27-a8a4-706beaa96b52" providerId="ADAL" clId="{CB74744F-3D40-4B83-944D-C9178E3937BC}" dt="2019-06-30T13:28:37.397" v="23" actId="20577"/>
        <pc:sldMkLst>
          <pc:docMk/>
          <pc:sldMk cId="4217716730" sldId="256"/>
        </pc:sldMkLst>
        <pc:spChg chg="mod">
          <ac:chgData name="Scofield, John" userId="04766af8-08bf-4f27-a8a4-706beaa96b52" providerId="ADAL" clId="{CB74744F-3D40-4B83-944D-C9178E3937BC}" dt="2019-06-30T13:28:37.397" v="23" actId="20577"/>
          <ac:spMkLst>
            <pc:docMk/>
            <pc:sldMk cId="4217716730" sldId="256"/>
            <ac:spMk id="2" creationId="{00000000-0000-0000-0000-000000000000}"/>
          </ac:spMkLst>
        </pc:spChg>
      </pc:sldChg>
    </pc:docChg>
  </pc:docChgLst>
  <pc:docChgLst>
    <pc:chgData name="Scofield, John" userId="04766af8-08bf-4f27-a8a4-706beaa96b52" providerId="ADAL" clId="{C9FCA00D-6D78-48FE-B3D3-1F9A245C51E0}"/>
    <pc:docChg chg="custSel addSld delSld modSld">
      <pc:chgData name="Scofield, John" userId="04766af8-08bf-4f27-a8a4-706beaa96b52" providerId="ADAL" clId="{C9FCA00D-6D78-48FE-B3D3-1F9A245C51E0}" dt="2019-07-13T16:14:30.657" v="3660" actId="20577"/>
      <pc:docMkLst>
        <pc:docMk/>
      </pc:docMkLst>
      <pc:sldChg chg="modSp">
        <pc:chgData name="Scofield, John" userId="04766af8-08bf-4f27-a8a4-706beaa96b52" providerId="ADAL" clId="{C9FCA00D-6D78-48FE-B3D3-1F9A245C51E0}" dt="2019-07-13T15:57:32.186" v="22" actId="20577"/>
        <pc:sldMkLst>
          <pc:docMk/>
          <pc:sldMk cId="4217716730" sldId="256"/>
        </pc:sldMkLst>
        <pc:spChg chg="mod">
          <ac:chgData name="Scofield, John" userId="04766af8-08bf-4f27-a8a4-706beaa96b52" providerId="ADAL" clId="{C9FCA00D-6D78-48FE-B3D3-1F9A245C51E0}" dt="2019-07-13T15:57:32.186" v="22" actId="20577"/>
          <ac:spMkLst>
            <pc:docMk/>
            <pc:sldMk cId="4217716730" sldId="256"/>
            <ac:spMk id="2" creationId="{00000000-0000-0000-0000-000000000000}"/>
          </ac:spMkLst>
        </pc:spChg>
      </pc:sldChg>
      <pc:sldChg chg="modSp add">
        <pc:chgData name="Scofield, John" userId="04766af8-08bf-4f27-a8a4-706beaa96b52" providerId="ADAL" clId="{C9FCA00D-6D78-48FE-B3D3-1F9A245C51E0}" dt="2019-07-13T15:58:37.729" v="301" actId="20577"/>
        <pc:sldMkLst>
          <pc:docMk/>
          <pc:sldMk cId="403541540" sldId="257"/>
        </pc:sldMkLst>
        <pc:spChg chg="mod">
          <ac:chgData name="Scofield, John" userId="04766af8-08bf-4f27-a8a4-706beaa96b52" providerId="ADAL" clId="{C9FCA00D-6D78-48FE-B3D3-1F9A245C51E0}" dt="2019-07-13T15:57:46.770" v="42" actId="20577"/>
          <ac:spMkLst>
            <pc:docMk/>
            <pc:sldMk cId="403541540" sldId="257"/>
            <ac:spMk id="2" creationId="{24C732DC-C583-4D58-8AAF-623D54F2E6C3}"/>
          </ac:spMkLst>
        </pc:spChg>
        <pc:spChg chg="mod">
          <ac:chgData name="Scofield, John" userId="04766af8-08bf-4f27-a8a4-706beaa96b52" providerId="ADAL" clId="{C9FCA00D-6D78-48FE-B3D3-1F9A245C51E0}" dt="2019-07-13T15:58:37.729" v="301" actId="20577"/>
          <ac:spMkLst>
            <pc:docMk/>
            <pc:sldMk cId="403541540" sldId="257"/>
            <ac:spMk id="3" creationId="{37D78AAD-D98B-4F1F-9C44-8E09E5E88637}"/>
          </ac:spMkLst>
        </pc:spChg>
        <pc:spChg chg="mod">
          <ac:chgData name="Scofield, John" userId="04766af8-08bf-4f27-a8a4-706beaa96b52" providerId="ADAL" clId="{C9FCA00D-6D78-48FE-B3D3-1F9A245C51E0}" dt="2019-07-13T15:57:35.787" v="24" actId="27636"/>
          <ac:spMkLst>
            <pc:docMk/>
            <pc:sldMk cId="403541540" sldId="257"/>
            <ac:spMk id="4" creationId="{D4935AEA-E9CA-445E-B4AF-30ADEF931C6E}"/>
          </ac:spMkLst>
        </pc:spChg>
      </pc:sldChg>
      <pc:sldChg chg="del">
        <pc:chgData name="Scofield, John" userId="04766af8-08bf-4f27-a8a4-706beaa96b52" providerId="ADAL" clId="{C9FCA00D-6D78-48FE-B3D3-1F9A245C51E0}" dt="2019-07-13T15:57:26.635" v="0" actId="2696"/>
        <pc:sldMkLst>
          <pc:docMk/>
          <pc:sldMk cId="1309090437" sldId="257"/>
        </pc:sldMkLst>
      </pc:sldChg>
      <pc:sldChg chg="del">
        <pc:chgData name="Scofield, John" userId="04766af8-08bf-4f27-a8a4-706beaa96b52" providerId="ADAL" clId="{C9FCA00D-6D78-48FE-B3D3-1F9A245C51E0}" dt="2019-07-13T15:57:26.657" v="1" actId="2696"/>
        <pc:sldMkLst>
          <pc:docMk/>
          <pc:sldMk cId="407441743" sldId="258"/>
        </pc:sldMkLst>
      </pc:sldChg>
      <pc:sldChg chg="modSp add">
        <pc:chgData name="Scofield, John" userId="04766af8-08bf-4f27-a8a4-706beaa96b52" providerId="ADAL" clId="{C9FCA00D-6D78-48FE-B3D3-1F9A245C51E0}" dt="2019-07-13T16:00:22.272" v="878" actId="20577"/>
        <pc:sldMkLst>
          <pc:docMk/>
          <pc:sldMk cId="2129982036" sldId="258"/>
        </pc:sldMkLst>
        <pc:spChg chg="mod">
          <ac:chgData name="Scofield, John" userId="04766af8-08bf-4f27-a8a4-706beaa96b52" providerId="ADAL" clId="{C9FCA00D-6D78-48FE-B3D3-1F9A245C51E0}" dt="2019-07-13T15:58:50.176" v="333" actId="20577"/>
          <ac:spMkLst>
            <pc:docMk/>
            <pc:sldMk cId="2129982036" sldId="258"/>
            <ac:spMk id="2" creationId="{EE3986AC-AB10-45E2-990B-C0445BA9D8D2}"/>
          </ac:spMkLst>
        </pc:spChg>
        <pc:spChg chg="mod">
          <ac:chgData name="Scofield, John" userId="04766af8-08bf-4f27-a8a4-706beaa96b52" providerId="ADAL" clId="{C9FCA00D-6D78-48FE-B3D3-1F9A245C51E0}" dt="2019-07-13T16:00:22.272" v="878" actId="20577"/>
          <ac:spMkLst>
            <pc:docMk/>
            <pc:sldMk cId="2129982036" sldId="258"/>
            <ac:spMk id="3" creationId="{273F238A-A690-4752-BD4C-77B3575A8B27}"/>
          </ac:spMkLst>
        </pc:spChg>
        <pc:spChg chg="mod">
          <ac:chgData name="Scofield, John" userId="04766af8-08bf-4f27-a8a4-706beaa96b52" providerId="ADAL" clId="{C9FCA00D-6D78-48FE-B3D3-1F9A245C51E0}" dt="2019-07-13T15:58:44.642" v="303" actId="27636"/>
          <ac:spMkLst>
            <pc:docMk/>
            <pc:sldMk cId="2129982036" sldId="258"/>
            <ac:spMk id="4" creationId="{E181E300-34F9-4313-B2BA-5148C634D194}"/>
          </ac:spMkLst>
        </pc:spChg>
      </pc:sldChg>
      <pc:sldChg chg="del">
        <pc:chgData name="Scofield, John" userId="04766af8-08bf-4f27-a8a4-706beaa96b52" providerId="ADAL" clId="{C9FCA00D-6D78-48FE-B3D3-1F9A245C51E0}" dt="2019-07-13T15:57:26.685" v="2" actId="2696"/>
        <pc:sldMkLst>
          <pc:docMk/>
          <pc:sldMk cId="121750586" sldId="259"/>
        </pc:sldMkLst>
      </pc:sldChg>
      <pc:sldChg chg="modSp add">
        <pc:chgData name="Scofield, John" userId="04766af8-08bf-4f27-a8a4-706beaa96b52" providerId="ADAL" clId="{C9FCA00D-6D78-48FE-B3D3-1F9A245C51E0}" dt="2019-07-13T16:02:55.068" v="1691" actId="20577"/>
        <pc:sldMkLst>
          <pc:docMk/>
          <pc:sldMk cId="1986077460" sldId="259"/>
        </pc:sldMkLst>
        <pc:spChg chg="mod">
          <ac:chgData name="Scofield, John" userId="04766af8-08bf-4f27-a8a4-706beaa96b52" providerId="ADAL" clId="{C9FCA00D-6D78-48FE-B3D3-1F9A245C51E0}" dt="2019-07-13T16:00:37.605" v="909" actId="20577"/>
          <ac:spMkLst>
            <pc:docMk/>
            <pc:sldMk cId="1986077460" sldId="259"/>
            <ac:spMk id="2" creationId="{4A599305-0664-4BB4-8C9D-52ECF123B9B2}"/>
          </ac:spMkLst>
        </pc:spChg>
        <pc:spChg chg="mod">
          <ac:chgData name="Scofield, John" userId="04766af8-08bf-4f27-a8a4-706beaa96b52" providerId="ADAL" clId="{C9FCA00D-6D78-48FE-B3D3-1F9A245C51E0}" dt="2019-07-13T16:02:55.068" v="1691" actId="20577"/>
          <ac:spMkLst>
            <pc:docMk/>
            <pc:sldMk cId="1986077460" sldId="259"/>
            <ac:spMk id="3" creationId="{FCF8C212-DCF7-4BCE-9104-3074F9332A0D}"/>
          </ac:spMkLst>
        </pc:spChg>
        <pc:spChg chg="mod">
          <ac:chgData name="Scofield, John" userId="04766af8-08bf-4f27-a8a4-706beaa96b52" providerId="ADAL" clId="{C9FCA00D-6D78-48FE-B3D3-1F9A245C51E0}" dt="2019-07-13T16:00:32.308" v="880" actId="27636"/>
          <ac:spMkLst>
            <pc:docMk/>
            <pc:sldMk cId="1986077460" sldId="259"/>
            <ac:spMk id="4" creationId="{E3F12CA0-84DE-4950-B30F-55BAC72C7E8B}"/>
          </ac:spMkLst>
        </pc:spChg>
      </pc:sldChg>
      <pc:sldChg chg="del">
        <pc:chgData name="Scofield, John" userId="04766af8-08bf-4f27-a8a4-706beaa96b52" providerId="ADAL" clId="{C9FCA00D-6D78-48FE-B3D3-1F9A245C51E0}" dt="2019-07-13T15:57:26.708" v="3" actId="2696"/>
        <pc:sldMkLst>
          <pc:docMk/>
          <pc:sldMk cId="3301758683" sldId="260"/>
        </pc:sldMkLst>
      </pc:sldChg>
      <pc:sldChg chg="modSp add">
        <pc:chgData name="Scofield, John" userId="04766af8-08bf-4f27-a8a4-706beaa96b52" providerId="ADAL" clId="{C9FCA00D-6D78-48FE-B3D3-1F9A245C51E0}" dt="2019-07-13T16:04:45.391" v="2234" actId="20577"/>
        <pc:sldMkLst>
          <pc:docMk/>
          <pc:sldMk cId="3463041297" sldId="260"/>
        </pc:sldMkLst>
        <pc:spChg chg="mod">
          <ac:chgData name="Scofield, John" userId="04766af8-08bf-4f27-a8a4-706beaa96b52" providerId="ADAL" clId="{C9FCA00D-6D78-48FE-B3D3-1F9A245C51E0}" dt="2019-07-13T16:03:27.003" v="1712" actId="20577"/>
          <ac:spMkLst>
            <pc:docMk/>
            <pc:sldMk cId="3463041297" sldId="260"/>
            <ac:spMk id="2" creationId="{E009F45B-DCDC-4E74-B2B8-E335C50293D9}"/>
          </ac:spMkLst>
        </pc:spChg>
        <pc:spChg chg="mod">
          <ac:chgData name="Scofield, John" userId="04766af8-08bf-4f27-a8a4-706beaa96b52" providerId="ADAL" clId="{C9FCA00D-6D78-48FE-B3D3-1F9A245C51E0}" dt="2019-07-13T16:04:45.391" v="2234" actId="20577"/>
          <ac:spMkLst>
            <pc:docMk/>
            <pc:sldMk cId="3463041297" sldId="260"/>
            <ac:spMk id="3" creationId="{219F875A-2AEA-47F9-834F-2A73870817DE}"/>
          </ac:spMkLst>
        </pc:spChg>
        <pc:spChg chg="mod">
          <ac:chgData name="Scofield, John" userId="04766af8-08bf-4f27-a8a4-706beaa96b52" providerId="ADAL" clId="{C9FCA00D-6D78-48FE-B3D3-1F9A245C51E0}" dt="2019-07-13T16:03:23.145" v="1693" actId="27636"/>
          <ac:spMkLst>
            <pc:docMk/>
            <pc:sldMk cId="3463041297" sldId="260"/>
            <ac:spMk id="4" creationId="{FD50B63E-8C1E-415D-9CE2-012108E6DEC3}"/>
          </ac:spMkLst>
        </pc:spChg>
      </pc:sldChg>
      <pc:sldChg chg="del">
        <pc:chgData name="Scofield, John" userId="04766af8-08bf-4f27-a8a4-706beaa96b52" providerId="ADAL" clId="{C9FCA00D-6D78-48FE-B3D3-1F9A245C51E0}" dt="2019-07-13T15:57:26.753" v="4" actId="2696"/>
        <pc:sldMkLst>
          <pc:docMk/>
          <pc:sldMk cId="683448639" sldId="261"/>
        </pc:sldMkLst>
      </pc:sldChg>
      <pc:sldChg chg="modSp add">
        <pc:chgData name="Scofield, John" userId="04766af8-08bf-4f27-a8a4-706beaa96b52" providerId="ADAL" clId="{C9FCA00D-6D78-48FE-B3D3-1F9A245C51E0}" dt="2019-07-13T16:07:06.362" v="2940" actId="313"/>
        <pc:sldMkLst>
          <pc:docMk/>
          <pc:sldMk cId="2804972329" sldId="261"/>
        </pc:sldMkLst>
        <pc:spChg chg="mod">
          <ac:chgData name="Scofield, John" userId="04766af8-08bf-4f27-a8a4-706beaa96b52" providerId="ADAL" clId="{C9FCA00D-6D78-48FE-B3D3-1F9A245C51E0}" dt="2019-07-13T16:04:59.459" v="2256" actId="20577"/>
          <ac:spMkLst>
            <pc:docMk/>
            <pc:sldMk cId="2804972329" sldId="261"/>
            <ac:spMk id="2" creationId="{F6B2D342-37CD-4D74-95F4-7F01F7D185CA}"/>
          </ac:spMkLst>
        </pc:spChg>
        <pc:spChg chg="mod">
          <ac:chgData name="Scofield, John" userId="04766af8-08bf-4f27-a8a4-706beaa96b52" providerId="ADAL" clId="{C9FCA00D-6D78-48FE-B3D3-1F9A245C51E0}" dt="2019-07-13T16:07:06.362" v="2940" actId="313"/>
          <ac:spMkLst>
            <pc:docMk/>
            <pc:sldMk cId="2804972329" sldId="261"/>
            <ac:spMk id="3" creationId="{7B54AC38-8420-4876-B72E-DC448EE71591}"/>
          </ac:spMkLst>
        </pc:spChg>
        <pc:spChg chg="mod">
          <ac:chgData name="Scofield, John" userId="04766af8-08bf-4f27-a8a4-706beaa96b52" providerId="ADAL" clId="{C9FCA00D-6D78-48FE-B3D3-1F9A245C51E0}" dt="2019-07-13T16:04:55.865" v="2236" actId="27636"/>
          <ac:spMkLst>
            <pc:docMk/>
            <pc:sldMk cId="2804972329" sldId="261"/>
            <ac:spMk id="4" creationId="{19AC71F7-A672-4AAE-9BDB-9520BEE11F75}"/>
          </ac:spMkLst>
        </pc:spChg>
      </pc:sldChg>
      <pc:sldChg chg="del">
        <pc:chgData name="Scofield, John" userId="04766af8-08bf-4f27-a8a4-706beaa96b52" providerId="ADAL" clId="{C9FCA00D-6D78-48FE-B3D3-1F9A245C51E0}" dt="2019-07-13T15:57:26.779" v="5" actId="2696"/>
        <pc:sldMkLst>
          <pc:docMk/>
          <pc:sldMk cId="982473263" sldId="262"/>
        </pc:sldMkLst>
      </pc:sldChg>
      <pc:sldChg chg="modSp add">
        <pc:chgData name="Scofield, John" userId="04766af8-08bf-4f27-a8a4-706beaa96b52" providerId="ADAL" clId="{C9FCA00D-6D78-48FE-B3D3-1F9A245C51E0}" dt="2019-07-13T16:08:54.614" v="3349" actId="20577"/>
        <pc:sldMkLst>
          <pc:docMk/>
          <pc:sldMk cId="3821775281" sldId="262"/>
        </pc:sldMkLst>
        <pc:spChg chg="mod">
          <ac:chgData name="Scofield, John" userId="04766af8-08bf-4f27-a8a4-706beaa96b52" providerId="ADAL" clId="{C9FCA00D-6D78-48FE-B3D3-1F9A245C51E0}" dt="2019-07-13T16:08:37.360" v="3304" actId="27636"/>
          <ac:spMkLst>
            <pc:docMk/>
            <pc:sldMk cId="3821775281" sldId="262"/>
            <ac:spMk id="2" creationId="{7B9E17FE-9157-4ADD-8841-31296D5ECE27}"/>
          </ac:spMkLst>
        </pc:spChg>
        <pc:spChg chg="mod">
          <ac:chgData name="Scofield, John" userId="04766af8-08bf-4f27-a8a4-706beaa96b52" providerId="ADAL" clId="{C9FCA00D-6D78-48FE-B3D3-1F9A245C51E0}" dt="2019-07-13T16:08:54.614" v="3349" actId="20577"/>
          <ac:spMkLst>
            <pc:docMk/>
            <pc:sldMk cId="3821775281" sldId="262"/>
            <ac:spMk id="3" creationId="{906275F1-2555-4FAD-AFDC-9A1D40ED0402}"/>
          </ac:spMkLst>
        </pc:spChg>
        <pc:spChg chg="mod">
          <ac:chgData name="Scofield, John" userId="04766af8-08bf-4f27-a8a4-706beaa96b52" providerId="ADAL" clId="{C9FCA00D-6D78-48FE-B3D3-1F9A245C51E0}" dt="2019-07-13T16:07:19.332" v="2942" actId="27636"/>
          <ac:spMkLst>
            <pc:docMk/>
            <pc:sldMk cId="3821775281" sldId="262"/>
            <ac:spMk id="4" creationId="{B37ABAEB-977B-4E11-B461-EBAA0464455D}"/>
          </ac:spMkLst>
        </pc:spChg>
      </pc:sldChg>
      <pc:sldChg chg="del">
        <pc:chgData name="Scofield, John" userId="04766af8-08bf-4f27-a8a4-706beaa96b52" providerId="ADAL" clId="{C9FCA00D-6D78-48FE-B3D3-1F9A245C51E0}" dt="2019-07-13T15:57:26.835" v="7" actId="2696"/>
        <pc:sldMkLst>
          <pc:docMk/>
          <pc:sldMk cId="864167441" sldId="263"/>
        </pc:sldMkLst>
      </pc:sldChg>
      <pc:sldChg chg="addSp modSp add">
        <pc:chgData name="Scofield, John" userId="04766af8-08bf-4f27-a8a4-706beaa96b52" providerId="ADAL" clId="{C9FCA00D-6D78-48FE-B3D3-1F9A245C51E0}" dt="2019-07-13T16:14:30.657" v="3660" actId="20577"/>
        <pc:sldMkLst>
          <pc:docMk/>
          <pc:sldMk cId="1192677037" sldId="263"/>
        </pc:sldMkLst>
        <pc:spChg chg="mod">
          <ac:chgData name="Scofield, John" userId="04766af8-08bf-4f27-a8a4-706beaa96b52" providerId="ADAL" clId="{C9FCA00D-6D78-48FE-B3D3-1F9A245C51E0}" dt="2019-07-13T16:13:38.843" v="3449" actId="20577"/>
          <ac:spMkLst>
            <pc:docMk/>
            <pc:sldMk cId="1192677037" sldId="263"/>
            <ac:spMk id="3" creationId="{AB3E6687-9B23-4E5A-A84B-6E1CC9FCE993}"/>
          </ac:spMkLst>
        </pc:spChg>
        <pc:spChg chg="mod">
          <ac:chgData name="Scofield, John" userId="04766af8-08bf-4f27-a8a4-706beaa96b52" providerId="ADAL" clId="{C9FCA00D-6D78-48FE-B3D3-1F9A245C51E0}" dt="2019-07-13T16:12:56.834" v="3351" actId="27636"/>
          <ac:spMkLst>
            <pc:docMk/>
            <pc:sldMk cId="1192677037" sldId="263"/>
            <ac:spMk id="4" creationId="{3B5F4A66-2995-4770-9B4A-BFA9DF575CBE}"/>
          </ac:spMkLst>
        </pc:spChg>
        <pc:spChg chg="add mod">
          <ac:chgData name="Scofield, John" userId="04766af8-08bf-4f27-a8a4-706beaa96b52" providerId="ADAL" clId="{C9FCA00D-6D78-48FE-B3D3-1F9A245C51E0}" dt="2019-07-13T16:14:30.657" v="3660" actId="20577"/>
          <ac:spMkLst>
            <pc:docMk/>
            <pc:sldMk cId="1192677037" sldId="263"/>
            <ac:spMk id="5" creationId="{99CA16DE-A5A8-413E-8D78-D95B7AC16111}"/>
          </ac:spMkLst>
        </pc:spChg>
      </pc:sldChg>
      <pc:sldChg chg="del">
        <pc:chgData name="Scofield, John" userId="04766af8-08bf-4f27-a8a4-706beaa96b52" providerId="ADAL" clId="{C9FCA00D-6D78-48FE-B3D3-1F9A245C51E0}" dt="2019-07-13T15:57:26.860" v="8" actId="2696"/>
        <pc:sldMkLst>
          <pc:docMk/>
          <pc:sldMk cId="1014720123" sldId="264"/>
        </pc:sldMkLst>
      </pc:sldChg>
      <pc:sldChg chg="del">
        <pc:chgData name="Scofield, John" userId="04766af8-08bf-4f27-a8a4-706beaa96b52" providerId="ADAL" clId="{C9FCA00D-6D78-48FE-B3D3-1F9A245C51E0}" dt="2019-07-13T15:57:26.910" v="10" actId="2696"/>
        <pc:sldMkLst>
          <pc:docMk/>
          <pc:sldMk cId="923927158" sldId="265"/>
        </pc:sldMkLst>
      </pc:sldChg>
      <pc:sldChg chg="del">
        <pc:chgData name="Scofield, John" userId="04766af8-08bf-4f27-a8a4-706beaa96b52" providerId="ADAL" clId="{C9FCA00D-6D78-48FE-B3D3-1F9A245C51E0}" dt="2019-07-13T15:57:26.810" v="6" actId="2696"/>
        <pc:sldMkLst>
          <pc:docMk/>
          <pc:sldMk cId="2459918511" sldId="266"/>
        </pc:sldMkLst>
      </pc:sldChg>
      <pc:sldChg chg="del">
        <pc:chgData name="Scofield, John" userId="04766af8-08bf-4f27-a8a4-706beaa96b52" providerId="ADAL" clId="{C9FCA00D-6D78-48FE-B3D3-1F9A245C51E0}" dt="2019-07-13T15:57:26.892" v="9" actId="2696"/>
        <pc:sldMkLst>
          <pc:docMk/>
          <pc:sldMk cId="585638607" sldId="267"/>
        </pc:sldMkLst>
      </pc:sldChg>
    </pc:docChg>
  </pc:docChgLst>
  <pc:docChgLst>
    <pc:chgData name="Scofield, John" userId="04766af8-08bf-4f27-a8a4-706beaa96b52" providerId="ADAL" clId="{675DB8CC-3B85-4F4A-AAC5-6F8B4B15E3C1}"/>
    <pc:docChg chg="undo custSel addSld delSld modSld">
      <pc:chgData name="Scofield, John" userId="04766af8-08bf-4f27-a8a4-706beaa96b52" providerId="ADAL" clId="{675DB8CC-3B85-4F4A-AAC5-6F8B4B15E3C1}" dt="2019-06-22T14:42:45.474" v="2665" actId="14100"/>
      <pc:docMkLst>
        <pc:docMk/>
      </pc:docMkLst>
      <pc:sldChg chg="modSp">
        <pc:chgData name="Scofield, John" userId="04766af8-08bf-4f27-a8a4-706beaa96b52" providerId="ADAL" clId="{675DB8CC-3B85-4F4A-AAC5-6F8B4B15E3C1}" dt="2019-06-22T14:17:13.240" v="14" actId="20577"/>
        <pc:sldMkLst>
          <pc:docMk/>
          <pc:sldMk cId="4217716730" sldId="256"/>
        </pc:sldMkLst>
        <pc:spChg chg="mod">
          <ac:chgData name="Scofield, John" userId="04766af8-08bf-4f27-a8a4-706beaa96b52" providerId="ADAL" clId="{675DB8CC-3B85-4F4A-AAC5-6F8B4B15E3C1}" dt="2019-06-22T14:17:13.240" v="14" actId="20577"/>
          <ac:spMkLst>
            <pc:docMk/>
            <pc:sldMk cId="4217716730" sldId="256"/>
            <ac:spMk id="2" creationId="{00000000-0000-0000-0000-000000000000}"/>
          </ac:spMkLst>
        </pc:sp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docChgLst>
    <pc:chgData name="Scofield, John" userId="04766af8-08bf-4f27-a8a4-706beaa96b52" providerId="ADAL" clId="{5D0739E2-82A9-4BB7-980D-DA15468A54FC}"/>
    <pc:docChg chg="undo custSel addSld delSld modSld">
      <pc:chgData name="Scofield, John" userId="04766af8-08bf-4f27-a8a4-706beaa96b52" providerId="ADAL" clId="{5D0739E2-82A9-4BB7-980D-DA15468A54FC}" dt="2019-07-13T16:38:51.269" v="2089" actId="313"/>
      <pc:docMkLst>
        <pc:docMk/>
      </pc:docMkLst>
      <pc:sldChg chg="modSp">
        <pc:chgData name="Scofield, John" userId="04766af8-08bf-4f27-a8a4-706beaa96b52" providerId="ADAL" clId="{5D0739E2-82A9-4BB7-980D-DA15468A54FC}" dt="2019-07-13T16:16:25.154" v="33" actId="20577"/>
        <pc:sldMkLst>
          <pc:docMk/>
          <pc:sldMk cId="4217716730" sldId="256"/>
        </pc:sldMkLst>
        <pc:spChg chg="mod">
          <ac:chgData name="Scofield, John" userId="04766af8-08bf-4f27-a8a4-706beaa96b52" providerId="ADAL" clId="{5D0739E2-82A9-4BB7-980D-DA15468A54FC}" dt="2019-07-13T16:16:25.154" v="33" actId="20577"/>
          <ac:spMkLst>
            <pc:docMk/>
            <pc:sldMk cId="4217716730" sldId="256"/>
            <ac:spMk id="2" creationId="{00000000-0000-0000-0000-000000000000}"/>
          </ac:spMkLst>
        </pc:spChg>
      </pc:sldChg>
      <pc:sldChg chg="del">
        <pc:chgData name="Scofield, John" userId="04766af8-08bf-4f27-a8a4-706beaa96b52" providerId="ADAL" clId="{5D0739E2-82A9-4BB7-980D-DA15468A54FC}" dt="2019-07-13T16:16:17.622" v="0" actId="2696"/>
        <pc:sldMkLst>
          <pc:docMk/>
          <pc:sldMk cId="403541540" sldId="257"/>
        </pc:sldMkLst>
      </pc:sldChg>
      <pc:sldChg chg="modSp add">
        <pc:chgData name="Scofield, John" userId="04766af8-08bf-4f27-a8a4-706beaa96b52" providerId="ADAL" clId="{5D0739E2-82A9-4BB7-980D-DA15468A54FC}" dt="2019-07-13T16:28:02.657" v="866" actId="20577"/>
        <pc:sldMkLst>
          <pc:docMk/>
          <pc:sldMk cId="1214491611" sldId="257"/>
        </pc:sldMkLst>
        <pc:spChg chg="mod">
          <ac:chgData name="Scofield, John" userId="04766af8-08bf-4f27-a8a4-706beaa96b52" providerId="ADAL" clId="{5D0739E2-82A9-4BB7-980D-DA15468A54FC}" dt="2019-07-13T16:18:53.294" v="187" actId="20577"/>
          <ac:spMkLst>
            <pc:docMk/>
            <pc:sldMk cId="1214491611" sldId="257"/>
            <ac:spMk id="2" creationId="{38679977-EA82-498F-92AB-8F08DA4C7D61}"/>
          </ac:spMkLst>
        </pc:spChg>
        <pc:spChg chg="mod">
          <ac:chgData name="Scofield, John" userId="04766af8-08bf-4f27-a8a4-706beaa96b52" providerId="ADAL" clId="{5D0739E2-82A9-4BB7-980D-DA15468A54FC}" dt="2019-07-13T16:28:02.657" v="866" actId="20577"/>
          <ac:spMkLst>
            <pc:docMk/>
            <pc:sldMk cId="1214491611" sldId="257"/>
            <ac:spMk id="3" creationId="{423569C1-1465-4E54-9B76-A05E28B5239F}"/>
          </ac:spMkLst>
        </pc:spChg>
        <pc:spChg chg="mod">
          <ac:chgData name="Scofield, John" userId="04766af8-08bf-4f27-a8a4-706beaa96b52" providerId="ADAL" clId="{5D0739E2-82A9-4BB7-980D-DA15468A54FC}" dt="2019-07-13T16:18:09.796" v="35" actId="27636"/>
          <ac:spMkLst>
            <pc:docMk/>
            <pc:sldMk cId="1214491611" sldId="257"/>
            <ac:spMk id="4" creationId="{8AC2988D-9F68-4D99-8AD5-5AD1811D755B}"/>
          </ac:spMkLst>
        </pc:spChg>
      </pc:sldChg>
      <pc:sldChg chg="addSp delSp modSp add">
        <pc:chgData name="Scofield, John" userId="04766af8-08bf-4f27-a8a4-706beaa96b52" providerId="ADAL" clId="{5D0739E2-82A9-4BB7-980D-DA15468A54FC}" dt="2019-07-13T16:32:14.424" v="999" actId="9405"/>
        <pc:sldMkLst>
          <pc:docMk/>
          <pc:sldMk cId="1234973551" sldId="258"/>
        </pc:sldMkLst>
        <pc:spChg chg="mod">
          <ac:chgData name="Scofield, John" userId="04766af8-08bf-4f27-a8a4-706beaa96b52" providerId="ADAL" clId="{5D0739E2-82A9-4BB7-980D-DA15468A54FC}" dt="2019-07-13T16:25:34.811" v="758" actId="14100"/>
          <ac:spMkLst>
            <pc:docMk/>
            <pc:sldMk cId="1234973551" sldId="258"/>
            <ac:spMk id="3" creationId="{423569C1-1465-4E54-9B76-A05E28B5239F}"/>
          </ac:spMkLst>
        </pc:spChg>
        <pc:picChg chg="add mod">
          <ac:chgData name="Scofield, John" userId="04766af8-08bf-4f27-a8a4-706beaa96b52" providerId="ADAL" clId="{5D0739E2-82A9-4BB7-980D-DA15468A54FC}" dt="2019-07-13T16:25:37.056" v="759" actId="1076"/>
          <ac:picMkLst>
            <pc:docMk/>
            <pc:sldMk cId="1234973551" sldId="258"/>
            <ac:picMk id="5" creationId="{9ECC73C3-F349-4C19-B4FA-E7A097CD9C12}"/>
          </ac:picMkLst>
        </pc:picChg>
        <pc:inkChg chg="add del">
          <ac:chgData name="Scofield, John" userId="04766af8-08bf-4f27-a8a4-706beaa96b52" providerId="ADAL" clId="{5D0739E2-82A9-4BB7-980D-DA15468A54FC}" dt="2019-07-13T16:32:00.975" v="997" actId="9405"/>
          <ac:inkMkLst>
            <pc:docMk/>
            <pc:sldMk cId="1234973551" sldId="258"/>
            <ac:inkMk id="6" creationId="{8DCC97AA-93C5-40A4-8126-25BCB5237102}"/>
          </ac:inkMkLst>
        </pc:inkChg>
        <pc:inkChg chg="add">
          <ac:chgData name="Scofield, John" userId="04766af8-08bf-4f27-a8a4-706beaa96b52" providerId="ADAL" clId="{5D0739E2-82A9-4BB7-980D-DA15468A54FC}" dt="2019-07-13T16:32:07.455" v="998" actId="9405"/>
          <ac:inkMkLst>
            <pc:docMk/>
            <pc:sldMk cId="1234973551" sldId="258"/>
            <ac:inkMk id="7" creationId="{3E9D077D-0EEB-4C8B-9B28-1A7B6CCC4FD7}"/>
          </ac:inkMkLst>
        </pc:inkChg>
        <pc:inkChg chg="add">
          <ac:chgData name="Scofield, John" userId="04766af8-08bf-4f27-a8a4-706beaa96b52" providerId="ADAL" clId="{5D0739E2-82A9-4BB7-980D-DA15468A54FC}" dt="2019-07-13T16:32:14.424" v="999" actId="9405"/>
          <ac:inkMkLst>
            <pc:docMk/>
            <pc:sldMk cId="1234973551" sldId="258"/>
            <ac:inkMk id="8" creationId="{3CE330CA-BE16-4EF6-A8E0-5CDD3277AEE0}"/>
          </ac:inkMkLst>
        </pc:inkChg>
      </pc:sldChg>
      <pc:sldChg chg="del">
        <pc:chgData name="Scofield, John" userId="04766af8-08bf-4f27-a8a4-706beaa96b52" providerId="ADAL" clId="{5D0739E2-82A9-4BB7-980D-DA15468A54FC}" dt="2019-07-13T16:16:17.670" v="1" actId="2696"/>
        <pc:sldMkLst>
          <pc:docMk/>
          <pc:sldMk cId="2129982036" sldId="258"/>
        </pc:sldMkLst>
      </pc:sldChg>
      <pc:sldChg chg="addSp modSp add">
        <pc:chgData name="Scofield, John" userId="04766af8-08bf-4f27-a8a4-706beaa96b52" providerId="ADAL" clId="{5D0739E2-82A9-4BB7-980D-DA15468A54FC}" dt="2019-07-13T16:29:23.900" v="965" actId="1076"/>
        <pc:sldMkLst>
          <pc:docMk/>
          <pc:sldMk cId="265985782" sldId="259"/>
        </pc:sldMkLst>
        <pc:spChg chg="mod">
          <ac:chgData name="Scofield, John" userId="04766af8-08bf-4f27-a8a4-706beaa96b52" providerId="ADAL" clId="{5D0739E2-82A9-4BB7-980D-DA15468A54FC}" dt="2019-07-13T16:28:58.853" v="962" actId="20577"/>
          <ac:spMkLst>
            <pc:docMk/>
            <pc:sldMk cId="265985782" sldId="259"/>
            <ac:spMk id="3" creationId="{423569C1-1465-4E54-9B76-A05E28B5239F}"/>
          </ac:spMkLst>
        </pc:spChg>
        <pc:picChg chg="add mod">
          <ac:chgData name="Scofield, John" userId="04766af8-08bf-4f27-a8a4-706beaa96b52" providerId="ADAL" clId="{5D0739E2-82A9-4BB7-980D-DA15468A54FC}" dt="2019-07-13T16:29:23.900" v="965" actId="1076"/>
          <ac:picMkLst>
            <pc:docMk/>
            <pc:sldMk cId="265985782" sldId="259"/>
            <ac:picMk id="5" creationId="{0737512C-3AEC-43C4-B899-0474D6D5E404}"/>
          </ac:picMkLst>
        </pc:picChg>
      </pc:sldChg>
      <pc:sldChg chg="del">
        <pc:chgData name="Scofield, John" userId="04766af8-08bf-4f27-a8a4-706beaa96b52" providerId="ADAL" clId="{5D0739E2-82A9-4BB7-980D-DA15468A54FC}" dt="2019-07-13T16:16:17.701" v="2" actId="2696"/>
        <pc:sldMkLst>
          <pc:docMk/>
          <pc:sldMk cId="1986077460" sldId="259"/>
        </pc:sldMkLst>
      </pc:sldChg>
      <pc:sldChg chg="modSp add">
        <pc:chgData name="Scofield, John" userId="04766af8-08bf-4f27-a8a4-706beaa96b52" providerId="ADAL" clId="{5D0739E2-82A9-4BB7-980D-DA15468A54FC}" dt="2019-07-13T16:34:16.455" v="1212" actId="20577"/>
        <pc:sldMkLst>
          <pc:docMk/>
          <pc:sldMk cId="3355721961" sldId="260"/>
        </pc:sldMkLst>
        <pc:spChg chg="mod">
          <ac:chgData name="Scofield, John" userId="04766af8-08bf-4f27-a8a4-706beaa96b52" providerId="ADAL" clId="{5D0739E2-82A9-4BB7-980D-DA15468A54FC}" dt="2019-07-13T16:31:42.727" v="995" actId="20577"/>
          <ac:spMkLst>
            <pc:docMk/>
            <pc:sldMk cId="3355721961" sldId="260"/>
            <ac:spMk id="2" creationId="{D9883994-7BBA-404B-B2E1-135E11B8B58B}"/>
          </ac:spMkLst>
        </pc:spChg>
        <pc:spChg chg="mod">
          <ac:chgData name="Scofield, John" userId="04766af8-08bf-4f27-a8a4-706beaa96b52" providerId="ADAL" clId="{5D0739E2-82A9-4BB7-980D-DA15468A54FC}" dt="2019-07-13T16:34:16.455" v="1212" actId="20577"/>
          <ac:spMkLst>
            <pc:docMk/>
            <pc:sldMk cId="3355721961" sldId="260"/>
            <ac:spMk id="3" creationId="{51290087-E6F4-4411-84B4-D15DA559BDB4}"/>
          </ac:spMkLst>
        </pc:spChg>
        <pc:spChg chg="mod">
          <ac:chgData name="Scofield, John" userId="04766af8-08bf-4f27-a8a4-706beaa96b52" providerId="ADAL" clId="{5D0739E2-82A9-4BB7-980D-DA15468A54FC}" dt="2019-07-13T16:31:29.780" v="967" actId="27636"/>
          <ac:spMkLst>
            <pc:docMk/>
            <pc:sldMk cId="3355721961" sldId="260"/>
            <ac:spMk id="4" creationId="{D67EE1C1-2BE1-4BA9-AE1B-EB1DD852A777}"/>
          </ac:spMkLst>
        </pc:spChg>
      </pc:sldChg>
      <pc:sldChg chg="del">
        <pc:chgData name="Scofield, John" userId="04766af8-08bf-4f27-a8a4-706beaa96b52" providerId="ADAL" clId="{5D0739E2-82A9-4BB7-980D-DA15468A54FC}" dt="2019-07-13T16:16:17.723" v="3" actId="2696"/>
        <pc:sldMkLst>
          <pc:docMk/>
          <pc:sldMk cId="3463041297" sldId="260"/>
        </pc:sldMkLst>
      </pc:sldChg>
      <pc:sldChg chg="addSp delSp modSp add">
        <pc:chgData name="Scofield, John" userId="04766af8-08bf-4f27-a8a4-706beaa96b52" providerId="ADAL" clId="{5D0739E2-82A9-4BB7-980D-DA15468A54FC}" dt="2019-07-13T16:36:32.950" v="1596" actId="20577"/>
        <pc:sldMkLst>
          <pc:docMk/>
          <pc:sldMk cId="1403808246" sldId="261"/>
        </pc:sldMkLst>
        <pc:spChg chg="mod">
          <ac:chgData name="Scofield, John" userId="04766af8-08bf-4f27-a8a4-706beaa96b52" providerId="ADAL" clId="{5D0739E2-82A9-4BB7-980D-DA15468A54FC}" dt="2019-07-13T16:34:38.677" v="1239" actId="20577"/>
          <ac:spMkLst>
            <pc:docMk/>
            <pc:sldMk cId="1403808246" sldId="261"/>
            <ac:spMk id="2" creationId="{A02D0817-F58B-491E-A65C-EF7B3C6C233C}"/>
          </ac:spMkLst>
        </pc:spChg>
        <pc:spChg chg="mod">
          <ac:chgData name="Scofield, John" userId="04766af8-08bf-4f27-a8a4-706beaa96b52" providerId="ADAL" clId="{5D0739E2-82A9-4BB7-980D-DA15468A54FC}" dt="2019-07-13T16:36:32.950" v="1596" actId="20577"/>
          <ac:spMkLst>
            <pc:docMk/>
            <pc:sldMk cId="1403808246" sldId="261"/>
            <ac:spMk id="3" creationId="{8D7565DE-0A62-433C-BB65-2F351EAACE61}"/>
          </ac:spMkLst>
        </pc:spChg>
        <pc:spChg chg="mod">
          <ac:chgData name="Scofield, John" userId="04766af8-08bf-4f27-a8a4-706beaa96b52" providerId="ADAL" clId="{5D0739E2-82A9-4BB7-980D-DA15468A54FC}" dt="2019-07-13T16:34:20.822" v="1214" actId="27636"/>
          <ac:spMkLst>
            <pc:docMk/>
            <pc:sldMk cId="1403808246" sldId="261"/>
            <ac:spMk id="4" creationId="{6A28A878-7CB1-499F-8070-FD5CBB1F7717}"/>
          </ac:spMkLst>
        </pc:spChg>
        <pc:picChg chg="add del">
          <ac:chgData name="Scofield, John" userId="04766af8-08bf-4f27-a8a4-706beaa96b52" providerId="ADAL" clId="{5D0739E2-82A9-4BB7-980D-DA15468A54FC}" dt="2019-07-13T16:35:55.648" v="1395"/>
          <ac:picMkLst>
            <pc:docMk/>
            <pc:sldMk cId="1403808246" sldId="261"/>
            <ac:picMk id="5" creationId="{AFC0DB81-A0D0-4CB9-9D71-2198D750A40F}"/>
          </ac:picMkLst>
        </pc:picChg>
      </pc:sldChg>
      <pc:sldChg chg="del">
        <pc:chgData name="Scofield, John" userId="04766af8-08bf-4f27-a8a4-706beaa96b52" providerId="ADAL" clId="{5D0739E2-82A9-4BB7-980D-DA15468A54FC}" dt="2019-07-13T16:16:17.755" v="4" actId="2696"/>
        <pc:sldMkLst>
          <pc:docMk/>
          <pc:sldMk cId="2804972329" sldId="261"/>
        </pc:sldMkLst>
      </pc:sldChg>
      <pc:sldChg chg="addSp modSp add">
        <pc:chgData name="Scofield, John" userId="04766af8-08bf-4f27-a8a4-706beaa96b52" providerId="ADAL" clId="{5D0739E2-82A9-4BB7-980D-DA15468A54FC}" dt="2019-07-13T16:36:46.514" v="1602" actId="14100"/>
        <pc:sldMkLst>
          <pc:docMk/>
          <pc:sldMk cId="786125959" sldId="262"/>
        </pc:sldMkLst>
        <pc:spChg chg="mod">
          <ac:chgData name="Scofield, John" userId="04766af8-08bf-4f27-a8a4-706beaa96b52" providerId="ADAL" clId="{5D0739E2-82A9-4BB7-980D-DA15468A54FC}" dt="2019-07-13T16:36:36.459" v="1598" actId="27636"/>
          <ac:spMkLst>
            <pc:docMk/>
            <pc:sldMk cId="786125959" sldId="262"/>
            <ac:spMk id="4" creationId="{47BB36EB-E305-4068-8722-B2AB98DADBC3}"/>
          </ac:spMkLst>
        </pc:spChg>
        <pc:picChg chg="add mod">
          <ac:chgData name="Scofield, John" userId="04766af8-08bf-4f27-a8a4-706beaa96b52" providerId="ADAL" clId="{5D0739E2-82A9-4BB7-980D-DA15468A54FC}" dt="2019-07-13T16:36:46.514" v="1602" actId="14100"/>
          <ac:picMkLst>
            <pc:docMk/>
            <pc:sldMk cId="786125959" sldId="262"/>
            <ac:picMk id="5" creationId="{D8FE6BC4-5AAB-431E-A363-91E8ACD6F4E7}"/>
          </ac:picMkLst>
        </pc:picChg>
      </pc:sldChg>
      <pc:sldChg chg="del">
        <pc:chgData name="Scofield, John" userId="04766af8-08bf-4f27-a8a4-706beaa96b52" providerId="ADAL" clId="{5D0739E2-82A9-4BB7-980D-DA15468A54FC}" dt="2019-07-13T16:16:17.773" v="5" actId="2696"/>
        <pc:sldMkLst>
          <pc:docMk/>
          <pc:sldMk cId="3821775281" sldId="262"/>
        </pc:sldMkLst>
      </pc:sldChg>
      <pc:sldChg chg="del">
        <pc:chgData name="Scofield, John" userId="04766af8-08bf-4f27-a8a4-706beaa96b52" providerId="ADAL" clId="{5D0739E2-82A9-4BB7-980D-DA15468A54FC}" dt="2019-07-13T16:16:17.791" v="6" actId="2696"/>
        <pc:sldMkLst>
          <pc:docMk/>
          <pc:sldMk cId="1192677037" sldId="263"/>
        </pc:sldMkLst>
      </pc:sldChg>
      <pc:sldChg chg="modSp add">
        <pc:chgData name="Scofield, John" userId="04766af8-08bf-4f27-a8a4-706beaa96b52" providerId="ADAL" clId="{5D0739E2-82A9-4BB7-980D-DA15468A54FC}" dt="2019-07-13T16:38:51.269" v="2089" actId="313"/>
        <pc:sldMkLst>
          <pc:docMk/>
          <pc:sldMk cId="2864636578" sldId="263"/>
        </pc:sldMkLst>
        <pc:spChg chg="mod">
          <ac:chgData name="Scofield, John" userId="04766af8-08bf-4f27-a8a4-706beaa96b52" providerId="ADAL" clId="{5D0739E2-82A9-4BB7-980D-DA15468A54FC}" dt="2019-07-13T16:36:55.858" v="1629" actId="20577"/>
          <ac:spMkLst>
            <pc:docMk/>
            <pc:sldMk cId="2864636578" sldId="263"/>
            <ac:spMk id="2" creationId="{B0DD9003-CDBA-49F6-8A75-D4835D664E6E}"/>
          </ac:spMkLst>
        </pc:spChg>
        <pc:spChg chg="mod">
          <ac:chgData name="Scofield, John" userId="04766af8-08bf-4f27-a8a4-706beaa96b52" providerId="ADAL" clId="{5D0739E2-82A9-4BB7-980D-DA15468A54FC}" dt="2019-07-13T16:38:51.269" v="2089" actId="313"/>
          <ac:spMkLst>
            <pc:docMk/>
            <pc:sldMk cId="2864636578" sldId="263"/>
            <ac:spMk id="3" creationId="{661C2B56-3CB2-44D7-9D24-05DFE3C8B13B}"/>
          </ac:spMkLst>
        </pc:spChg>
        <pc:spChg chg="mod">
          <ac:chgData name="Scofield, John" userId="04766af8-08bf-4f27-a8a4-706beaa96b52" providerId="ADAL" clId="{5D0739E2-82A9-4BB7-980D-DA15468A54FC}" dt="2019-07-13T16:36:49.651" v="1604" actId="27636"/>
          <ac:spMkLst>
            <pc:docMk/>
            <pc:sldMk cId="2864636578" sldId="263"/>
            <ac:spMk id="4" creationId="{E784462F-22F9-4876-BB41-BD994B151A0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3T16:32:07.454"/>
    </inkml:context>
    <inkml:brush xml:id="br0">
      <inkml:brushProperty name="width" value="0.1" units="cm"/>
      <inkml:brushProperty name="height" value="0.1" units="cm"/>
      <inkml:brushProperty name="color" value="#E71224"/>
      <inkml:brushProperty name="ignorePressure" value="1"/>
    </inkml:brush>
  </inkml:definitions>
  <inkml:trace contextRef="#ctx0" brushRef="#br0">564 4,'-491'0,"487"0,-2 0,0 0,0 0,1 1,-6 1,10-2,-1 1,1-1,-1 1,1-1,-1 1,1 0,-1 0,1 0,0-1,-1 1,1 1,0-1,0 0,0 0,-1 0,1 1,1-1,-1 0,0 1,-1 2,0 1,1-1,0 0,0 0,0 1,0-1,1 0,-1 4,3 37,-1-25,0-1,-1 3,2 0,1 2,-2-16,1 0,0-1,0 1,1-1,0 1,0-1,4 5,-2-2,0 0,-1 0,1 4,-3-7,1 0,-1 0,1-1,1 1,-1-1,1 0,0 0,4 5,-3-6,-1-1,1 0,0 0,0 0,0-1,1 1,-1-1,1 0,0-1,0 0,0 0,0 0,0 0,0-1,0 0,1 0,11 1,70 5,15-2,-89-4,0 0,-1 2,1-1,-1 2,3 1,19 4,53 15,-75-19,-1-1,10 6,-12-5,1 0,0-1,7 2,27 1,-32-5,0 0,0 1,7 2,-5-1,0 0,-1-2,1 0,0 0,12-2,19 3,-34-1,-1 0,0 1,3 1,-2 0,0-1,10 1,29 0,0-3,14-2,0 0,-10 1,53-1,-102 1,0-1,-1 0,0 0,1 0,-1-1,0 1,0-1,1-1,2-1,-5 2,0 1,0-1,-1 0,1 0,-1-1,0 1,1 0,-1-1,0 1,0-1,-1 0,1 0,0 0,-1 0,0 0,0 0,1 0,0-8,0 1,-1-1,0 1,0-7,-3-45,0 22,2-13,1 24,-2 1,-3-21,3 42,-1-1,0 1,-1 0,1 0,-1 0,-1 0,-1-2,-4-6,-1 1,-7-8,13 17,0 1,0 0,-1 0,1 1,-1-1,0 1,-5-2,3 1,0 0,0-1,1 0,-1 0,-2-3,0 0,0 1,-3-1,7 5,0 0,0 1,0 0,-1 0,1 0,0 0,-1 1,0 0,-23-2,0 1,0 1,-21 3,-1 0,-299-2,191 0,140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3T16:32:14.422"/>
    </inkml:context>
    <inkml:brush xml:id="br0">
      <inkml:brushProperty name="width" value="0.1" units="cm"/>
      <inkml:brushProperty name="height" value="0.1" units="cm"/>
      <inkml:brushProperty name="color" value="#E71224"/>
      <inkml:brushProperty name="ignorePressure" value="1"/>
    </inkml:brush>
  </inkml:definitions>
  <inkml:trace contextRef="#ctx0" brushRef="#br0">291 98,'-214'0,"209"0,0 0,0 1,0-1,0 1,0 0,-3 1,6-1,0 0,0 0,0 0,0 0,1 0,-1 0,0 0,1 0,-1 1,1-1,-1 1,1-1,0 1,0-1,0 1,0 0,0 0,-1 0,0 3,1 0,-1 0,1 1,0-1,0 0,0 1,1 2,1 41,0-31,2 249,-3-208,0-58,0 5,0 0,1 1,-1-1,1 1,0-1,1 1,-1-5,-1 0,1 0,0-1,0 1,0 0,0-1,0 1,0-1,0 1,0-1,1 0,-1 1,0-1,1 0,-1 0,1 0,0 0,-1 0,1-1,0 1,0 0,-1-1,1 1,0-1,11 2,0 0,0-1,-1-1,10 0,-4-1,0 2,1 0,82 7,-89-6,0 1,11 3,-12-2,0-1,1-1,2 1,3 0,0 0,12 5,-14-3,0-2,0 1,15 0,36 2,-26-1,16-2,242-3,-134 0,-159 0,0 0,1-1,-1 1,0-1,0 0,3-1,-6 1,-1 0,1 1,0-1,0 0,0 0,-1-1,1 1,0 0,-1 0,1-1,-1 1,0-1,1 1,-1-1,0 0,0 0,0 1,0-2,1-2,0 0,-1 0,1 0,-1 0,-1 0,1-1,0-3,-1-11,-1-9,0 11,-3-332,4 235,0 113,0-16,-2-12,2 26,0 0,-1-1,0 1,0 0,-1 0,1 0,-1 0,0 0,-2-3,3 5,-1 0,1 1,-1-1,0 1,1-1,-1 1,0 0,0 0,0 0,0 0,0 0,-1 0,1 0,0 1,0-1,0 1,-1 0,-6-2,-1 2,0-1,-4 2,7-1,-414 4,412-4,1 0,-1 1,0 1,1-1,-9 4,-5 3,-12 6,19-9,-1 0,1 0,-1-2,-2 0,7 0,-29 7,26-6,1 0,0-2,-4 1,-13-1,-5-1,15-1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7/13/2019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7/13/2019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7/13/2019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7/13/2019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7/13/2019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7/13/2019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7/13/2019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7/13/2019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datacolada.org/1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More on Evaluating Research</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9977-EA82-498F-92AB-8F08DA4C7D61}"/>
              </a:ext>
            </a:extLst>
          </p:cNvPr>
          <p:cNvSpPr>
            <a:spLocks noGrp="1"/>
          </p:cNvSpPr>
          <p:nvPr>
            <p:ph type="title"/>
          </p:nvPr>
        </p:nvSpPr>
        <p:spPr/>
        <p:txBody>
          <a:bodyPr>
            <a:normAutofit/>
          </a:bodyPr>
          <a:lstStyle/>
          <a:p>
            <a:r>
              <a:rPr lang="en-US" dirty="0" err="1"/>
              <a:t>Strack</a:t>
            </a:r>
            <a:r>
              <a:rPr lang="en-US" dirty="0"/>
              <a:t> et al. (1988)</a:t>
            </a:r>
          </a:p>
        </p:txBody>
      </p:sp>
      <p:sp>
        <p:nvSpPr>
          <p:cNvPr id="3" name="Content Placeholder 2">
            <a:extLst>
              <a:ext uri="{FF2B5EF4-FFF2-40B4-BE49-F238E27FC236}">
                <a16:creationId xmlns:a16="http://schemas.microsoft.com/office/drawing/2014/main" id="{423569C1-1465-4E54-9B76-A05E28B5239F}"/>
              </a:ext>
            </a:extLst>
          </p:cNvPr>
          <p:cNvSpPr>
            <a:spLocks noGrp="1"/>
          </p:cNvSpPr>
          <p:nvPr>
            <p:ph idx="1"/>
          </p:nvPr>
        </p:nvSpPr>
        <p:spPr/>
        <p:txBody>
          <a:bodyPr/>
          <a:lstStyle/>
          <a:p>
            <a:r>
              <a:rPr lang="en-US" dirty="0"/>
              <a:t>Inhibiting and facilitating conditions of the human smile: A nonobtrusive test of the facial feedback hypothesis. </a:t>
            </a:r>
            <a:r>
              <a:rPr lang="en-US" i="1" dirty="0"/>
              <a:t>Journal of Personality and Social Psychology</a:t>
            </a:r>
          </a:p>
          <a:p>
            <a:r>
              <a:rPr lang="en-US" i="1" dirty="0"/>
              <a:t>Study 1</a:t>
            </a:r>
          </a:p>
          <a:p>
            <a:endParaRPr lang="en-US" dirty="0"/>
          </a:p>
          <a:p>
            <a:r>
              <a:rPr lang="en-US" dirty="0"/>
              <a:t>What is the study about?</a:t>
            </a:r>
          </a:p>
          <a:p>
            <a:pPr lvl="1"/>
            <a:r>
              <a:rPr lang="en-US" dirty="0"/>
              <a:t>Facial feedback hypothesis</a:t>
            </a:r>
          </a:p>
          <a:p>
            <a:pPr lvl="1"/>
            <a:r>
              <a:rPr lang="en-US" dirty="0"/>
              <a:t>People’s affective responses can be influenced by their own facial expression (e.g. smiling, pouting)</a:t>
            </a:r>
          </a:p>
          <a:p>
            <a:pPr lvl="1"/>
            <a:r>
              <a:rPr lang="en-US" dirty="0"/>
              <a:t>Participants rated cartoons while holding a pen with their mouth.</a:t>
            </a:r>
          </a:p>
        </p:txBody>
      </p:sp>
      <p:sp>
        <p:nvSpPr>
          <p:cNvPr id="4" name="Slide Number Placeholder 3">
            <a:extLst>
              <a:ext uri="{FF2B5EF4-FFF2-40B4-BE49-F238E27FC236}">
                <a16:creationId xmlns:a16="http://schemas.microsoft.com/office/drawing/2014/main" id="{8AC2988D-9F68-4D99-8AD5-5AD1811D755B}"/>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Tree>
    <p:extLst>
      <p:ext uri="{BB962C8B-B14F-4D97-AF65-F5344CB8AC3E}">
        <p14:creationId xmlns:p14="http://schemas.microsoft.com/office/powerpoint/2010/main" val="121449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9977-EA82-498F-92AB-8F08DA4C7D61}"/>
              </a:ext>
            </a:extLst>
          </p:cNvPr>
          <p:cNvSpPr>
            <a:spLocks noGrp="1"/>
          </p:cNvSpPr>
          <p:nvPr>
            <p:ph type="title"/>
          </p:nvPr>
        </p:nvSpPr>
        <p:spPr/>
        <p:txBody>
          <a:bodyPr>
            <a:normAutofit/>
          </a:bodyPr>
          <a:lstStyle/>
          <a:p>
            <a:r>
              <a:rPr lang="en-US" dirty="0" err="1"/>
              <a:t>Strack</a:t>
            </a:r>
            <a:r>
              <a:rPr lang="en-US" dirty="0"/>
              <a:t> et al. (1988)</a:t>
            </a:r>
          </a:p>
        </p:txBody>
      </p:sp>
      <p:sp>
        <p:nvSpPr>
          <p:cNvPr id="3" name="Content Placeholder 2">
            <a:extLst>
              <a:ext uri="{FF2B5EF4-FFF2-40B4-BE49-F238E27FC236}">
                <a16:creationId xmlns:a16="http://schemas.microsoft.com/office/drawing/2014/main" id="{423569C1-1465-4E54-9B76-A05E28B5239F}"/>
              </a:ext>
            </a:extLst>
          </p:cNvPr>
          <p:cNvSpPr>
            <a:spLocks noGrp="1"/>
          </p:cNvSpPr>
          <p:nvPr>
            <p:ph idx="1"/>
          </p:nvPr>
        </p:nvSpPr>
        <p:spPr/>
        <p:txBody>
          <a:bodyPr/>
          <a:lstStyle/>
          <a:p>
            <a:r>
              <a:rPr lang="en-US" dirty="0"/>
              <a:t>Can smiling actually make us happier? Does frowning actually make us sad?</a:t>
            </a:r>
          </a:p>
        </p:txBody>
      </p:sp>
      <p:sp>
        <p:nvSpPr>
          <p:cNvPr id="4" name="Slide Number Placeholder 3">
            <a:extLst>
              <a:ext uri="{FF2B5EF4-FFF2-40B4-BE49-F238E27FC236}">
                <a16:creationId xmlns:a16="http://schemas.microsoft.com/office/drawing/2014/main" id="{8AC2988D-9F68-4D99-8AD5-5AD1811D755B}"/>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pic>
        <p:nvPicPr>
          <p:cNvPr id="5" name="Picture 4">
            <a:extLst>
              <a:ext uri="{FF2B5EF4-FFF2-40B4-BE49-F238E27FC236}">
                <a16:creationId xmlns:a16="http://schemas.microsoft.com/office/drawing/2014/main" id="{0737512C-3AEC-43C4-B899-0474D6D5E404}"/>
              </a:ext>
            </a:extLst>
          </p:cNvPr>
          <p:cNvPicPr>
            <a:picLocks noChangeAspect="1"/>
          </p:cNvPicPr>
          <p:nvPr/>
        </p:nvPicPr>
        <p:blipFill>
          <a:blip r:embed="rId2"/>
          <a:stretch>
            <a:fillRect/>
          </a:stretch>
        </p:blipFill>
        <p:spPr>
          <a:xfrm>
            <a:off x="813683" y="3193733"/>
            <a:ext cx="7878967" cy="3803416"/>
          </a:xfrm>
          <a:prstGeom prst="rect">
            <a:avLst/>
          </a:prstGeom>
        </p:spPr>
      </p:pic>
    </p:spTree>
    <p:extLst>
      <p:ext uri="{BB962C8B-B14F-4D97-AF65-F5344CB8AC3E}">
        <p14:creationId xmlns:p14="http://schemas.microsoft.com/office/powerpoint/2010/main" val="26598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9977-EA82-498F-92AB-8F08DA4C7D61}"/>
              </a:ext>
            </a:extLst>
          </p:cNvPr>
          <p:cNvSpPr>
            <a:spLocks noGrp="1"/>
          </p:cNvSpPr>
          <p:nvPr>
            <p:ph type="title"/>
          </p:nvPr>
        </p:nvSpPr>
        <p:spPr/>
        <p:txBody>
          <a:bodyPr>
            <a:normAutofit/>
          </a:bodyPr>
          <a:lstStyle/>
          <a:p>
            <a:r>
              <a:rPr lang="en-US" dirty="0" err="1"/>
              <a:t>Strack</a:t>
            </a:r>
            <a:r>
              <a:rPr lang="en-US" dirty="0"/>
              <a:t> et al. (1988)</a:t>
            </a:r>
          </a:p>
        </p:txBody>
      </p:sp>
      <p:sp>
        <p:nvSpPr>
          <p:cNvPr id="3" name="Content Placeholder 2">
            <a:extLst>
              <a:ext uri="{FF2B5EF4-FFF2-40B4-BE49-F238E27FC236}">
                <a16:creationId xmlns:a16="http://schemas.microsoft.com/office/drawing/2014/main" id="{423569C1-1465-4E54-9B76-A05E28B5239F}"/>
              </a:ext>
            </a:extLst>
          </p:cNvPr>
          <p:cNvSpPr>
            <a:spLocks noGrp="1"/>
          </p:cNvSpPr>
          <p:nvPr>
            <p:ph idx="1"/>
          </p:nvPr>
        </p:nvSpPr>
        <p:spPr>
          <a:xfrm>
            <a:off x="1261872" y="1828800"/>
            <a:ext cx="4550531" cy="4351337"/>
          </a:xfrm>
        </p:spPr>
        <p:txBody>
          <a:bodyPr/>
          <a:lstStyle/>
          <a:p>
            <a:r>
              <a:rPr lang="en-US" dirty="0"/>
              <a:t>IV</a:t>
            </a:r>
          </a:p>
          <a:p>
            <a:pPr lvl="1"/>
            <a:r>
              <a:rPr lang="en-US" dirty="0"/>
              <a:t>How participants held the pen, either with their teeth, or with their lips</a:t>
            </a:r>
          </a:p>
          <a:p>
            <a:r>
              <a:rPr lang="en-US" dirty="0"/>
              <a:t>DV</a:t>
            </a:r>
          </a:p>
          <a:p>
            <a:pPr lvl="1"/>
            <a:r>
              <a:rPr lang="en-US" dirty="0"/>
              <a:t>Cartoon ratings (how funny)</a:t>
            </a:r>
          </a:p>
          <a:p>
            <a:r>
              <a:rPr lang="en-US" dirty="0"/>
              <a:t>What did they find?</a:t>
            </a:r>
          </a:p>
          <a:p>
            <a:pPr lvl="1"/>
            <a:r>
              <a:rPr lang="en-US" dirty="0"/>
              <a:t>People rate cartoons as funnier with pen held in their teeth vs. lips</a:t>
            </a:r>
          </a:p>
          <a:p>
            <a:endParaRPr lang="en-US" dirty="0"/>
          </a:p>
        </p:txBody>
      </p:sp>
      <p:sp>
        <p:nvSpPr>
          <p:cNvPr id="4" name="Slide Number Placeholder 3">
            <a:extLst>
              <a:ext uri="{FF2B5EF4-FFF2-40B4-BE49-F238E27FC236}">
                <a16:creationId xmlns:a16="http://schemas.microsoft.com/office/drawing/2014/main" id="{8AC2988D-9F68-4D99-8AD5-5AD1811D755B}"/>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pic>
        <p:nvPicPr>
          <p:cNvPr id="5" name="Picture 4">
            <a:extLst>
              <a:ext uri="{FF2B5EF4-FFF2-40B4-BE49-F238E27FC236}">
                <a16:creationId xmlns:a16="http://schemas.microsoft.com/office/drawing/2014/main" id="{9ECC73C3-F349-4C19-B4FA-E7A097CD9C12}"/>
              </a:ext>
            </a:extLst>
          </p:cNvPr>
          <p:cNvPicPr>
            <a:picLocks noChangeAspect="1"/>
          </p:cNvPicPr>
          <p:nvPr/>
        </p:nvPicPr>
        <p:blipFill>
          <a:blip r:embed="rId2"/>
          <a:stretch>
            <a:fillRect/>
          </a:stretch>
        </p:blipFill>
        <p:spPr>
          <a:xfrm>
            <a:off x="6168018" y="1908430"/>
            <a:ext cx="5512448" cy="3797762"/>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3E9D077D-0EEB-4C8B-9B28-1A7B6CCC4FD7}"/>
                  </a:ext>
                </a:extLst>
              </p14:cNvPr>
              <p14:cNvContentPartPr/>
              <p14:nvPr/>
            </p14:nvContentPartPr>
            <p14:xfrm>
              <a:off x="8427744" y="4271881"/>
              <a:ext cx="551880" cy="217800"/>
            </p14:xfrm>
          </p:contentPart>
        </mc:Choice>
        <mc:Fallback>
          <p:pic>
            <p:nvPicPr>
              <p:cNvPr id="7" name="Ink 6">
                <a:extLst>
                  <a:ext uri="{FF2B5EF4-FFF2-40B4-BE49-F238E27FC236}">
                    <a16:creationId xmlns:a16="http://schemas.microsoft.com/office/drawing/2014/main" id="{3E9D077D-0EEB-4C8B-9B28-1A7B6CCC4FD7}"/>
                  </a:ext>
                </a:extLst>
              </p:cNvPr>
              <p:cNvPicPr/>
              <p:nvPr/>
            </p:nvPicPr>
            <p:blipFill>
              <a:blip r:embed="rId4"/>
              <a:stretch>
                <a:fillRect/>
              </a:stretch>
            </p:blipFill>
            <p:spPr>
              <a:xfrm>
                <a:off x="8409744" y="4253881"/>
                <a:ext cx="5875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3CE330CA-BE16-4EF6-A8E0-5CDD3277AEE0}"/>
                  </a:ext>
                </a:extLst>
              </p14:cNvPr>
              <p14:cNvContentPartPr/>
              <p14:nvPr/>
            </p14:nvContentPartPr>
            <p14:xfrm>
              <a:off x="11014704" y="4208521"/>
              <a:ext cx="434520" cy="261000"/>
            </p14:xfrm>
          </p:contentPart>
        </mc:Choice>
        <mc:Fallback>
          <p:pic>
            <p:nvPicPr>
              <p:cNvPr id="8" name="Ink 7">
                <a:extLst>
                  <a:ext uri="{FF2B5EF4-FFF2-40B4-BE49-F238E27FC236}">
                    <a16:creationId xmlns:a16="http://schemas.microsoft.com/office/drawing/2014/main" id="{3CE330CA-BE16-4EF6-A8E0-5CDD3277AEE0}"/>
                  </a:ext>
                </a:extLst>
              </p:cNvPr>
              <p:cNvPicPr/>
              <p:nvPr/>
            </p:nvPicPr>
            <p:blipFill>
              <a:blip r:embed="rId6"/>
              <a:stretch>
                <a:fillRect/>
              </a:stretch>
            </p:blipFill>
            <p:spPr>
              <a:xfrm>
                <a:off x="10997064" y="4190521"/>
                <a:ext cx="470160" cy="296640"/>
              </a:xfrm>
              <a:prstGeom prst="rect">
                <a:avLst/>
              </a:prstGeom>
            </p:spPr>
          </p:pic>
        </mc:Fallback>
      </mc:AlternateContent>
    </p:spTree>
    <p:extLst>
      <p:ext uri="{BB962C8B-B14F-4D97-AF65-F5344CB8AC3E}">
        <p14:creationId xmlns:p14="http://schemas.microsoft.com/office/powerpoint/2010/main" val="123497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994-7BBA-404B-B2E1-135E11B8B58B}"/>
              </a:ext>
            </a:extLst>
          </p:cNvPr>
          <p:cNvSpPr>
            <a:spLocks noGrp="1"/>
          </p:cNvSpPr>
          <p:nvPr>
            <p:ph type="title"/>
          </p:nvPr>
        </p:nvSpPr>
        <p:spPr/>
        <p:txBody>
          <a:bodyPr/>
          <a:lstStyle/>
          <a:p>
            <a:r>
              <a:rPr lang="en-US" dirty="0"/>
              <a:t>Do you believe this finding?</a:t>
            </a:r>
          </a:p>
        </p:txBody>
      </p:sp>
      <p:sp>
        <p:nvSpPr>
          <p:cNvPr id="3" name="Content Placeholder 2">
            <a:extLst>
              <a:ext uri="{FF2B5EF4-FFF2-40B4-BE49-F238E27FC236}">
                <a16:creationId xmlns:a16="http://schemas.microsoft.com/office/drawing/2014/main" id="{51290087-E6F4-4411-84B4-D15DA559BDB4}"/>
              </a:ext>
            </a:extLst>
          </p:cNvPr>
          <p:cNvSpPr>
            <a:spLocks noGrp="1"/>
          </p:cNvSpPr>
          <p:nvPr>
            <p:ph idx="1"/>
          </p:nvPr>
        </p:nvSpPr>
        <p:spPr/>
        <p:txBody>
          <a:bodyPr/>
          <a:lstStyle/>
          <a:p>
            <a:r>
              <a:rPr lang="en-US" dirty="0"/>
              <a:t>~ 30 per group (that’s okay)</a:t>
            </a:r>
          </a:p>
          <a:p>
            <a:r>
              <a:rPr lang="en-US" dirty="0"/>
              <a:t>On the surface, it seems like the study was done okay</a:t>
            </a:r>
          </a:p>
          <a:p>
            <a:pPr lvl="1"/>
            <a:r>
              <a:rPr lang="en-US" dirty="0"/>
              <a:t>(although their second study was underpowered… for a discussion see </a:t>
            </a:r>
            <a:r>
              <a:rPr lang="en-US" dirty="0">
                <a:hlinkClick r:id="rId2"/>
              </a:rPr>
              <a:t>http://datacolada.org/17</a:t>
            </a:r>
            <a:r>
              <a:rPr lang="en-US" dirty="0"/>
              <a:t>)</a:t>
            </a:r>
          </a:p>
          <a:p>
            <a:r>
              <a:rPr lang="en-US" dirty="0"/>
              <a:t>Well… there was a replication attempt of this</a:t>
            </a:r>
          </a:p>
        </p:txBody>
      </p:sp>
      <p:sp>
        <p:nvSpPr>
          <p:cNvPr id="4" name="Slide Number Placeholder 3">
            <a:extLst>
              <a:ext uri="{FF2B5EF4-FFF2-40B4-BE49-F238E27FC236}">
                <a16:creationId xmlns:a16="http://schemas.microsoft.com/office/drawing/2014/main" id="{D67EE1C1-2BE1-4BA9-AE1B-EB1DD852A777}"/>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335572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817-F58B-491E-A65C-EF7B3C6C233C}"/>
              </a:ext>
            </a:extLst>
          </p:cNvPr>
          <p:cNvSpPr>
            <a:spLocks noGrp="1"/>
          </p:cNvSpPr>
          <p:nvPr>
            <p:ph type="title"/>
          </p:nvPr>
        </p:nvSpPr>
        <p:spPr/>
        <p:txBody>
          <a:bodyPr/>
          <a:lstStyle/>
          <a:p>
            <a:r>
              <a:rPr lang="en-US" dirty="0" err="1"/>
              <a:t>Wagenmakers</a:t>
            </a:r>
            <a:r>
              <a:rPr lang="en-US" dirty="0"/>
              <a:t> et al. (2016)</a:t>
            </a:r>
          </a:p>
        </p:txBody>
      </p:sp>
      <p:sp>
        <p:nvSpPr>
          <p:cNvPr id="3" name="Content Placeholder 2">
            <a:extLst>
              <a:ext uri="{FF2B5EF4-FFF2-40B4-BE49-F238E27FC236}">
                <a16:creationId xmlns:a16="http://schemas.microsoft.com/office/drawing/2014/main" id="{8D7565DE-0A62-433C-BB65-2F351EAACE61}"/>
              </a:ext>
            </a:extLst>
          </p:cNvPr>
          <p:cNvSpPr>
            <a:spLocks noGrp="1"/>
          </p:cNvSpPr>
          <p:nvPr>
            <p:ph idx="1"/>
          </p:nvPr>
        </p:nvSpPr>
        <p:spPr/>
        <p:txBody>
          <a:bodyPr/>
          <a:lstStyle/>
          <a:p>
            <a:r>
              <a:rPr lang="en-US" dirty="0"/>
              <a:t>Registered Replication Report – direct replication attempt of the facial feedback hypothesis </a:t>
            </a:r>
          </a:p>
          <a:p>
            <a:r>
              <a:rPr lang="en-US" dirty="0"/>
              <a:t>17 independent labs</a:t>
            </a:r>
          </a:p>
          <a:p>
            <a:r>
              <a:rPr lang="en-US" dirty="0"/>
              <a:t>Pre-registered their hypothesis, made their analysis plan before they collected data, and placed all of their data and materials online for free (OSF)</a:t>
            </a:r>
          </a:p>
        </p:txBody>
      </p:sp>
      <p:sp>
        <p:nvSpPr>
          <p:cNvPr id="4" name="Slide Number Placeholder 3">
            <a:extLst>
              <a:ext uri="{FF2B5EF4-FFF2-40B4-BE49-F238E27FC236}">
                <a16:creationId xmlns:a16="http://schemas.microsoft.com/office/drawing/2014/main" id="{6A28A878-7CB1-499F-8070-FD5CBB1F7717}"/>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140380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8055-96D9-4009-AF83-8CB0E0FBC3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3BD5F-B179-4787-862B-D5B598E3C3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7BB36EB-E305-4068-8722-B2AB98DADBC3}"/>
              </a:ext>
            </a:extLst>
          </p:cNvPr>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pic>
        <p:nvPicPr>
          <p:cNvPr id="5" name="Picture 4">
            <a:extLst>
              <a:ext uri="{FF2B5EF4-FFF2-40B4-BE49-F238E27FC236}">
                <a16:creationId xmlns:a16="http://schemas.microsoft.com/office/drawing/2014/main" id="{D8FE6BC4-5AAB-431E-A363-91E8ACD6F4E7}"/>
              </a:ext>
            </a:extLst>
          </p:cNvPr>
          <p:cNvPicPr>
            <a:picLocks noChangeAspect="1"/>
          </p:cNvPicPr>
          <p:nvPr/>
        </p:nvPicPr>
        <p:blipFill>
          <a:blip r:embed="rId2"/>
          <a:stretch>
            <a:fillRect/>
          </a:stretch>
        </p:blipFill>
        <p:spPr>
          <a:xfrm>
            <a:off x="1237488" y="542772"/>
            <a:ext cx="9685174" cy="5486400"/>
          </a:xfrm>
          <a:prstGeom prst="rect">
            <a:avLst/>
          </a:prstGeom>
        </p:spPr>
      </p:pic>
    </p:spTree>
    <p:extLst>
      <p:ext uri="{BB962C8B-B14F-4D97-AF65-F5344CB8AC3E}">
        <p14:creationId xmlns:p14="http://schemas.microsoft.com/office/powerpoint/2010/main" val="78612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9003-CDBA-49F6-8A75-D4835D664E6E}"/>
              </a:ext>
            </a:extLst>
          </p:cNvPr>
          <p:cNvSpPr>
            <a:spLocks noGrp="1"/>
          </p:cNvSpPr>
          <p:nvPr>
            <p:ph type="title"/>
          </p:nvPr>
        </p:nvSpPr>
        <p:spPr/>
        <p:txBody>
          <a:bodyPr/>
          <a:lstStyle/>
          <a:p>
            <a:r>
              <a:rPr lang="en-US" dirty="0" err="1"/>
              <a:t>Wagenmakers</a:t>
            </a:r>
            <a:r>
              <a:rPr lang="en-US" dirty="0"/>
              <a:t> et al. (2016)</a:t>
            </a:r>
          </a:p>
        </p:txBody>
      </p:sp>
      <p:sp>
        <p:nvSpPr>
          <p:cNvPr id="3" name="Content Placeholder 2">
            <a:extLst>
              <a:ext uri="{FF2B5EF4-FFF2-40B4-BE49-F238E27FC236}">
                <a16:creationId xmlns:a16="http://schemas.microsoft.com/office/drawing/2014/main" id="{661C2B56-3CB2-44D7-9D24-05DFE3C8B13B}"/>
              </a:ext>
            </a:extLst>
          </p:cNvPr>
          <p:cNvSpPr>
            <a:spLocks noGrp="1"/>
          </p:cNvSpPr>
          <p:nvPr>
            <p:ph idx="1"/>
          </p:nvPr>
        </p:nvSpPr>
        <p:spPr/>
        <p:txBody>
          <a:bodyPr/>
          <a:lstStyle/>
          <a:p>
            <a:r>
              <a:rPr lang="en-US" dirty="0"/>
              <a:t>“Results: Exploratory Analyses”</a:t>
            </a:r>
          </a:p>
          <a:p>
            <a:r>
              <a:rPr lang="en-US" dirty="0"/>
              <a:t>“This RRR did not replicate the SMS result and failed to do so in a statistically compelling fashion. Nevertheless, it should be stressed that the RRR results do not invalidate the more general facial feedback hypothesis. It is possible that the original SMS paradigm that we employed does not provide a strong test of the facial feedback hypothesis and that other procedures would provide more compelling evidence.”</a:t>
            </a:r>
          </a:p>
        </p:txBody>
      </p:sp>
      <p:sp>
        <p:nvSpPr>
          <p:cNvPr id="4" name="Slide Number Placeholder 3">
            <a:extLst>
              <a:ext uri="{FF2B5EF4-FFF2-40B4-BE49-F238E27FC236}">
                <a16:creationId xmlns:a16="http://schemas.microsoft.com/office/drawing/2014/main" id="{E784462F-22F9-4876-BB41-BD994B151A05}"/>
              </a:ext>
            </a:extLst>
          </p:cNvPr>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spTree>
    <p:extLst>
      <p:ext uri="{BB962C8B-B14F-4D97-AF65-F5344CB8AC3E}">
        <p14:creationId xmlns:p14="http://schemas.microsoft.com/office/powerpoint/2010/main" val="286463657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344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Times New Roman</vt:lpstr>
      <vt:lpstr>Wingdings 2</vt:lpstr>
      <vt:lpstr>View</vt:lpstr>
      <vt:lpstr>More on Evaluating Research</vt:lpstr>
      <vt:lpstr>Strack et al. (1988)</vt:lpstr>
      <vt:lpstr>Strack et al. (1988)</vt:lpstr>
      <vt:lpstr>Strack et al. (1988)</vt:lpstr>
      <vt:lpstr>Do you believe this finding?</vt:lpstr>
      <vt:lpstr>Wagenmakers et al. (2016)</vt:lpstr>
      <vt:lpstr>PowerPoint Presentation</vt:lpstr>
      <vt:lpstr>Wagenmakers et al. (2016)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16</cp:revision>
  <dcterms:created xsi:type="dcterms:W3CDTF">2019-05-21T19:00:11Z</dcterms:created>
  <dcterms:modified xsi:type="dcterms:W3CDTF">2019-07-13T16:39:12Z</dcterms:modified>
</cp:coreProperties>
</file>