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92F85-AA62-43A6-98A5-822ED76B3F20}" v="24" dt="2019-07-13T17:30:28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5B592F85-AA62-43A6-98A5-822ED76B3F20}"/>
    <pc:docChg chg="undo custSel addSld delSld modSld">
      <pc:chgData name="Scofield, John" userId="04766af8-08bf-4f27-a8a4-706beaa96b52" providerId="ADAL" clId="{5B592F85-AA62-43A6-98A5-822ED76B3F20}" dt="2019-07-14T17:02:33.283" v="1765" actId="20577"/>
      <pc:docMkLst>
        <pc:docMk/>
      </pc:docMkLst>
      <pc:sldChg chg="modSp">
        <pc:chgData name="Scofield, John" userId="04766af8-08bf-4f27-a8a4-706beaa96b52" providerId="ADAL" clId="{5B592F85-AA62-43A6-98A5-822ED76B3F20}" dt="2019-07-13T16:41:10.954" v="18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5B592F85-AA62-43A6-98A5-822ED76B3F20}" dt="2019-07-13T16:41:10.954" v="18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5B592F85-AA62-43A6-98A5-822ED76B3F20}" dt="2019-07-13T16:41:17.164" v="19" actId="2696"/>
        <pc:sldMkLst>
          <pc:docMk/>
          <pc:sldMk cId="1214491611" sldId="257"/>
        </pc:sldMkLst>
      </pc:sldChg>
      <pc:sldChg chg="modSp add">
        <pc:chgData name="Scofield, John" userId="04766af8-08bf-4f27-a8a4-706beaa96b52" providerId="ADAL" clId="{5B592F85-AA62-43A6-98A5-822ED76B3F20}" dt="2019-07-13T16:43:17.608" v="408" actId="20577"/>
        <pc:sldMkLst>
          <pc:docMk/>
          <pc:sldMk cId="3065553738" sldId="257"/>
        </pc:sldMkLst>
        <pc:spChg chg="mod">
          <ac:chgData name="Scofield, John" userId="04766af8-08bf-4f27-a8a4-706beaa96b52" providerId="ADAL" clId="{5B592F85-AA62-43A6-98A5-822ED76B3F20}" dt="2019-07-13T16:41:37.799" v="36" actId="20577"/>
          <ac:spMkLst>
            <pc:docMk/>
            <pc:sldMk cId="3065553738" sldId="257"/>
            <ac:spMk id="2" creationId="{7C175C8E-3198-425F-A839-AC40C97D1EB8}"/>
          </ac:spMkLst>
        </pc:spChg>
        <pc:spChg chg="mod">
          <ac:chgData name="Scofield, John" userId="04766af8-08bf-4f27-a8a4-706beaa96b52" providerId="ADAL" clId="{5B592F85-AA62-43A6-98A5-822ED76B3F20}" dt="2019-07-13T16:43:17.608" v="408" actId="20577"/>
          <ac:spMkLst>
            <pc:docMk/>
            <pc:sldMk cId="3065553738" sldId="257"/>
            <ac:spMk id="3" creationId="{5CB5A4DB-EBAB-4C4B-86E5-FCC2CD854CF7}"/>
          </ac:spMkLst>
        </pc:spChg>
        <pc:spChg chg="mod">
          <ac:chgData name="Scofield, John" userId="04766af8-08bf-4f27-a8a4-706beaa96b52" providerId="ADAL" clId="{5B592F85-AA62-43A6-98A5-822ED76B3F20}" dt="2019-07-13T16:41:34.276" v="27" actId="27636"/>
          <ac:spMkLst>
            <pc:docMk/>
            <pc:sldMk cId="3065553738" sldId="257"/>
            <ac:spMk id="4" creationId="{64E00BE4-28D5-4703-993D-B4373260DF60}"/>
          </ac:spMkLst>
        </pc:spChg>
      </pc:sldChg>
      <pc:sldChg chg="del">
        <pc:chgData name="Scofield, John" userId="04766af8-08bf-4f27-a8a4-706beaa96b52" providerId="ADAL" clId="{5B592F85-AA62-43A6-98A5-822ED76B3F20}" dt="2019-07-13T16:41:17.219" v="21" actId="2696"/>
        <pc:sldMkLst>
          <pc:docMk/>
          <pc:sldMk cId="1234973551" sldId="258"/>
        </pc:sldMkLst>
      </pc:sldChg>
      <pc:sldChg chg="addSp modSp add">
        <pc:chgData name="Scofield, John" userId="04766af8-08bf-4f27-a8a4-706beaa96b52" providerId="ADAL" clId="{5B592F85-AA62-43A6-98A5-822ED76B3F20}" dt="2019-07-13T17:06:17.590" v="424" actId="1076"/>
        <pc:sldMkLst>
          <pc:docMk/>
          <pc:sldMk cId="1872353463" sldId="258"/>
        </pc:sldMkLst>
        <pc:spChg chg="mod">
          <ac:chgData name="Scofield, John" userId="04766af8-08bf-4f27-a8a4-706beaa96b52" providerId="ADAL" clId="{5B592F85-AA62-43A6-98A5-822ED76B3F20}" dt="2019-07-13T17:06:08.229" v="422" actId="1076"/>
          <ac:spMkLst>
            <pc:docMk/>
            <pc:sldMk cId="1872353463" sldId="258"/>
            <ac:spMk id="2" creationId="{632B7C47-49D9-46D1-86C3-4A39BA5B5AB1}"/>
          </ac:spMkLst>
        </pc:spChg>
        <pc:spChg chg="mod">
          <ac:chgData name="Scofield, John" userId="04766af8-08bf-4f27-a8a4-706beaa96b52" providerId="ADAL" clId="{5B592F85-AA62-43A6-98A5-822ED76B3F20}" dt="2019-07-13T16:45:07.667" v="410" actId="27636"/>
          <ac:spMkLst>
            <pc:docMk/>
            <pc:sldMk cId="1872353463" sldId="258"/>
            <ac:spMk id="4" creationId="{F6A0CCDC-3BAB-49F6-9259-3182A3477505}"/>
          </ac:spMkLst>
        </pc:spChg>
        <pc:picChg chg="add mod">
          <ac:chgData name="Scofield, John" userId="04766af8-08bf-4f27-a8a4-706beaa96b52" providerId="ADAL" clId="{5B592F85-AA62-43A6-98A5-822ED76B3F20}" dt="2019-07-13T17:06:17.590" v="424" actId="1076"/>
          <ac:picMkLst>
            <pc:docMk/>
            <pc:sldMk cId="1872353463" sldId="258"/>
            <ac:picMk id="5" creationId="{23EED9B7-C0A8-45C5-A7A2-F4932FE5FAE2}"/>
          </ac:picMkLst>
        </pc:picChg>
      </pc:sldChg>
      <pc:sldChg chg="del">
        <pc:chgData name="Scofield, John" userId="04766af8-08bf-4f27-a8a4-706beaa96b52" providerId="ADAL" clId="{5B592F85-AA62-43A6-98A5-822ED76B3F20}" dt="2019-07-13T16:41:17.189" v="20" actId="2696"/>
        <pc:sldMkLst>
          <pc:docMk/>
          <pc:sldMk cId="265985782" sldId="259"/>
        </pc:sldMkLst>
      </pc:sldChg>
      <pc:sldChg chg="addSp delSp modSp add">
        <pc:chgData name="Scofield, John" userId="04766af8-08bf-4f27-a8a4-706beaa96b52" providerId="ADAL" clId="{5B592F85-AA62-43A6-98A5-822ED76B3F20}" dt="2019-07-13T17:07:02.162" v="436" actId="1076"/>
        <pc:sldMkLst>
          <pc:docMk/>
          <pc:sldMk cId="944294406" sldId="259"/>
        </pc:sldMkLst>
        <pc:spChg chg="mod">
          <ac:chgData name="Scofield, John" userId="04766af8-08bf-4f27-a8a4-706beaa96b52" providerId="ADAL" clId="{5B592F85-AA62-43A6-98A5-822ED76B3F20}" dt="2019-07-13T17:06:38.900" v="433" actId="20577"/>
          <ac:spMkLst>
            <pc:docMk/>
            <pc:sldMk cId="944294406" sldId="259"/>
            <ac:spMk id="2" creationId="{632B7C47-49D9-46D1-86C3-4A39BA5B5AB1}"/>
          </ac:spMkLst>
        </pc:spChg>
        <pc:picChg chg="del">
          <ac:chgData name="Scofield, John" userId="04766af8-08bf-4f27-a8a4-706beaa96b52" providerId="ADAL" clId="{5B592F85-AA62-43A6-98A5-822ED76B3F20}" dt="2019-07-13T17:06:41.302" v="434" actId="478"/>
          <ac:picMkLst>
            <pc:docMk/>
            <pc:sldMk cId="944294406" sldId="259"/>
            <ac:picMk id="5" creationId="{23EED9B7-C0A8-45C5-A7A2-F4932FE5FAE2}"/>
          </ac:picMkLst>
        </pc:picChg>
        <pc:picChg chg="add mod">
          <ac:chgData name="Scofield, John" userId="04766af8-08bf-4f27-a8a4-706beaa96b52" providerId="ADAL" clId="{5B592F85-AA62-43A6-98A5-822ED76B3F20}" dt="2019-07-13T17:07:02.162" v="436" actId="1076"/>
          <ac:picMkLst>
            <pc:docMk/>
            <pc:sldMk cId="944294406" sldId="259"/>
            <ac:picMk id="6" creationId="{EBB95824-9FE8-4AF5-A18B-306F7A96F6C6}"/>
          </ac:picMkLst>
        </pc:picChg>
      </pc:sldChg>
      <pc:sldChg chg="addSp delSp modSp add">
        <pc:chgData name="Scofield, John" userId="04766af8-08bf-4f27-a8a4-706beaa96b52" providerId="ADAL" clId="{5B592F85-AA62-43A6-98A5-822ED76B3F20}" dt="2019-07-13T17:07:44.692" v="460" actId="1076"/>
        <pc:sldMkLst>
          <pc:docMk/>
          <pc:sldMk cId="270957003" sldId="260"/>
        </pc:sldMkLst>
        <pc:spChg chg="mod">
          <ac:chgData name="Scofield, John" userId="04766af8-08bf-4f27-a8a4-706beaa96b52" providerId="ADAL" clId="{5B592F85-AA62-43A6-98A5-822ED76B3F20}" dt="2019-07-13T17:07:21.304" v="457" actId="20577"/>
          <ac:spMkLst>
            <pc:docMk/>
            <pc:sldMk cId="270957003" sldId="260"/>
            <ac:spMk id="2" creationId="{632B7C47-49D9-46D1-86C3-4A39BA5B5AB1}"/>
          </ac:spMkLst>
        </pc:spChg>
        <pc:picChg chg="add mod">
          <ac:chgData name="Scofield, John" userId="04766af8-08bf-4f27-a8a4-706beaa96b52" providerId="ADAL" clId="{5B592F85-AA62-43A6-98A5-822ED76B3F20}" dt="2019-07-13T17:07:44.692" v="460" actId="1076"/>
          <ac:picMkLst>
            <pc:docMk/>
            <pc:sldMk cId="270957003" sldId="260"/>
            <ac:picMk id="5" creationId="{8D727F3E-E376-48F1-84E2-FA3958B947F3}"/>
          </ac:picMkLst>
        </pc:picChg>
        <pc:picChg chg="del">
          <ac:chgData name="Scofield, John" userId="04766af8-08bf-4f27-a8a4-706beaa96b52" providerId="ADAL" clId="{5B592F85-AA62-43A6-98A5-822ED76B3F20}" dt="2019-07-13T17:07:23.749" v="458" actId="478"/>
          <ac:picMkLst>
            <pc:docMk/>
            <pc:sldMk cId="270957003" sldId="260"/>
            <ac:picMk id="6" creationId="{EBB95824-9FE8-4AF5-A18B-306F7A96F6C6}"/>
          </ac:picMkLst>
        </pc:picChg>
      </pc:sldChg>
      <pc:sldChg chg="del">
        <pc:chgData name="Scofield, John" userId="04766af8-08bf-4f27-a8a4-706beaa96b52" providerId="ADAL" clId="{5B592F85-AA62-43A6-98A5-822ED76B3F20}" dt="2019-07-13T16:41:17.242" v="22" actId="2696"/>
        <pc:sldMkLst>
          <pc:docMk/>
          <pc:sldMk cId="3355721961" sldId="260"/>
        </pc:sldMkLst>
      </pc:sldChg>
      <pc:sldChg chg="del">
        <pc:chgData name="Scofield, John" userId="04766af8-08bf-4f27-a8a4-706beaa96b52" providerId="ADAL" clId="{5B592F85-AA62-43A6-98A5-822ED76B3F20}" dt="2019-07-13T16:41:17.271" v="23" actId="2696"/>
        <pc:sldMkLst>
          <pc:docMk/>
          <pc:sldMk cId="1403808246" sldId="261"/>
        </pc:sldMkLst>
      </pc:sldChg>
      <pc:sldChg chg="addSp delSp modSp add">
        <pc:chgData name="Scofield, John" userId="04766af8-08bf-4f27-a8a4-706beaa96b52" providerId="ADAL" clId="{5B592F85-AA62-43A6-98A5-822ED76B3F20}" dt="2019-07-13T17:08:45.206" v="469"/>
        <pc:sldMkLst>
          <pc:docMk/>
          <pc:sldMk cId="1628476753" sldId="261"/>
        </pc:sldMkLst>
        <pc:spChg chg="mod">
          <ac:chgData name="Scofield, John" userId="04766af8-08bf-4f27-a8a4-706beaa96b52" providerId="ADAL" clId="{5B592F85-AA62-43A6-98A5-822ED76B3F20}" dt="2019-07-13T17:08:03.407" v="467" actId="20577"/>
          <ac:spMkLst>
            <pc:docMk/>
            <pc:sldMk cId="1628476753" sldId="261"/>
            <ac:spMk id="2" creationId="{632B7C47-49D9-46D1-86C3-4A39BA5B5AB1}"/>
          </ac:spMkLst>
        </pc:spChg>
        <pc:picChg chg="del">
          <ac:chgData name="Scofield, John" userId="04766af8-08bf-4f27-a8a4-706beaa96b52" providerId="ADAL" clId="{5B592F85-AA62-43A6-98A5-822ED76B3F20}" dt="2019-07-13T17:08:05.552" v="468" actId="478"/>
          <ac:picMkLst>
            <pc:docMk/>
            <pc:sldMk cId="1628476753" sldId="261"/>
            <ac:picMk id="5" creationId="{8D727F3E-E376-48F1-84E2-FA3958B947F3}"/>
          </ac:picMkLst>
        </pc:picChg>
        <pc:picChg chg="add">
          <ac:chgData name="Scofield, John" userId="04766af8-08bf-4f27-a8a4-706beaa96b52" providerId="ADAL" clId="{5B592F85-AA62-43A6-98A5-822ED76B3F20}" dt="2019-07-13T17:08:45.206" v="469"/>
          <ac:picMkLst>
            <pc:docMk/>
            <pc:sldMk cId="1628476753" sldId="261"/>
            <ac:picMk id="6" creationId="{BFC0B98C-C787-4A30-80A2-FE41823B64FD}"/>
          </ac:picMkLst>
        </pc:picChg>
      </pc:sldChg>
      <pc:sldChg chg="addSp delSp modSp add">
        <pc:chgData name="Scofield, John" userId="04766af8-08bf-4f27-a8a4-706beaa96b52" providerId="ADAL" clId="{5B592F85-AA62-43A6-98A5-822ED76B3F20}" dt="2019-07-13T17:09:31.948" v="479"/>
        <pc:sldMkLst>
          <pc:docMk/>
          <pc:sldMk cId="416770425" sldId="262"/>
        </pc:sldMkLst>
        <pc:spChg chg="mod">
          <ac:chgData name="Scofield, John" userId="04766af8-08bf-4f27-a8a4-706beaa96b52" providerId="ADAL" clId="{5B592F85-AA62-43A6-98A5-822ED76B3F20}" dt="2019-07-13T17:09:20.252" v="477" actId="20577"/>
          <ac:spMkLst>
            <pc:docMk/>
            <pc:sldMk cId="416770425" sldId="262"/>
            <ac:spMk id="2" creationId="{632B7C47-49D9-46D1-86C3-4A39BA5B5AB1}"/>
          </ac:spMkLst>
        </pc:spChg>
        <pc:picChg chg="add">
          <ac:chgData name="Scofield, John" userId="04766af8-08bf-4f27-a8a4-706beaa96b52" providerId="ADAL" clId="{5B592F85-AA62-43A6-98A5-822ED76B3F20}" dt="2019-07-13T17:09:31.948" v="479"/>
          <ac:picMkLst>
            <pc:docMk/>
            <pc:sldMk cId="416770425" sldId="262"/>
            <ac:picMk id="5" creationId="{859ACBF1-8C49-4499-9854-DF50C11DAE4E}"/>
          </ac:picMkLst>
        </pc:picChg>
        <pc:picChg chg="del">
          <ac:chgData name="Scofield, John" userId="04766af8-08bf-4f27-a8a4-706beaa96b52" providerId="ADAL" clId="{5B592F85-AA62-43A6-98A5-822ED76B3F20}" dt="2019-07-13T17:09:22.213" v="478" actId="478"/>
          <ac:picMkLst>
            <pc:docMk/>
            <pc:sldMk cId="416770425" sldId="262"/>
            <ac:picMk id="6" creationId="{BFC0B98C-C787-4A30-80A2-FE41823B64FD}"/>
          </ac:picMkLst>
        </pc:picChg>
      </pc:sldChg>
      <pc:sldChg chg="del">
        <pc:chgData name="Scofield, John" userId="04766af8-08bf-4f27-a8a4-706beaa96b52" providerId="ADAL" clId="{5B592F85-AA62-43A6-98A5-822ED76B3F20}" dt="2019-07-13T16:41:17.292" v="24" actId="2696"/>
        <pc:sldMkLst>
          <pc:docMk/>
          <pc:sldMk cId="786125959" sldId="262"/>
        </pc:sldMkLst>
      </pc:sldChg>
      <pc:sldChg chg="addSp delSp modSp add">
        <pc:chgData name="Scofield, John" userId="04766af8-08bf-4f27-a8a4-706beaa96b52" providerId="ADAL" clId="{5B592F85-AA62-43A6-98A5-822ED76B3F20}" dt="2019-07-13T17:10:16.661" v="493" actId="1076"/>
        <pc:sldMkLst>
          <pc:docMk/>
          <pc:sldMk cId="385645477" sldId="263"/>
        </pc:sldMkLst>
        <pc:spChg chg="mod">
          <ac:chgData name="Scofield, John" userId="04766af8-08bf-4f27-a8a4-706beaa96b52" providerId="ADAL" clId="{5B592F85-AA62-43A6-98A5-822ED76B3F20}" dt="2019-07-13T17:10:08.786" v="490" actId="20577"/>
          <ac:spMkLst>
            <pc:docMk/>
            <pc:sldMk cId="385645477" sldId="263"/>
            <ac:spMk id="2" creationId="{632B7C47-49D9-46D1-86C3-4A39BA5B5AB1}"/>
          </ac:spMkLst>
        </pc:spChg>
        <pc:picChg chg="del">
          <ac:chgData name="Scofield, John" userId="04766af8-08bf-4f27-a8a4-706beaa96b52" providerId="ADAL" clId="{5B592F85-AA62-43A6-98A5-822ED76B3F20}" dt="2019-07-13T17:10:10.690" v="491" actId="478"/>
          <ac:picMkLst>
            <pc:docMk/>
            <pc:sldMk cId="385645477" sldId="263"/>
            <ac:picMk id="5" creationId="{859ACBF1-8C49-4499-9854-DF50C11DAE4E}"/>
          </ac:picMkLst>
        </pc:picChg>
        <pc:picChg chg="add mod">
          <ac:chgData name="Scofield, John" userId="04766af8-08bf-4f27-a8a4-706beaa96b52" providerId="ADAL" clId="{5B592F85-AA62-43A6-98A5-822ED76B3F20}" dt="2019-07-13T17:10:16.661" v="493" actId="1076"/>
          <ac:picMkLst>
            <pc:docMk/>
            <pc:sldMk cId="385645477" sldId="263"/>
            <ac:picMk id="6" creationId="{BB4C6826-121A-46C4-86E8-8BAB219B36FC}"/>
          </ac:picMkLst>
        </pc:picChg>
      </pc:sldChg>
      <pc:sldChg chg="del">
        <pc:chgData name="Scofield, John" userId="04766af8-08bf-4f27-a8a4-706beaa96b52" providerId="ADAL" clId="{5B592F85-AA62-43A6-98A5-822ED76B3F20}" dt="2019-07-13T16:41:17.308" v="25" actId="2696"/>
        <pc:sldMkLst>
          <pc:docMk/>
          <pc:sldMk cId="2864636578" sldId="263"/>
        </pc:sldMkLst>
      </pc:sldChg>
      <pc:sldChg chg="addSp delSp modSp add">
        <pc:chgData name="Scofield, John" userId="04766af8-08bf-4f27-a8a4-706beaa96b52" providerId="ADAL" clId="{5B592F85-AA62-43A6-98A5-822ED76B3F20}" dt="2019-07-13T17:11:01.625" v="507" actId="1076"/>
        <pc:sldMkLst>
          <pc:docMk/>
          <pc:sldMk cId="2422262953" sldId="264"/>
        </pc:sldMkLst>
        <pc:spChg chg="mod">
          <ac:chgData name="Scofield, John" userId="04766af8-08bf-4f27-a8a4-706beaa96b52" providerId="ADAL" clId="{5B592F85-AA62-43A6-98A5-822ED76B3F20}" dt="2019-07-13T17:10:49.681" v="504" actId="20577"/>
          <ac:spMkLst>
            <pc:docMk/>
            <pc:sldMk cId="2422262953" sldId="264"/>
            <ac:spMk id="2" creationId="{632B7C47-49D9-46D1-86C3-4A39BA5B5AB1}"/>
          </ac:spMkLst>
        </pc:spChg>
        <pc:picChg chg="add mod">
          <ac:chgData name="Scofield, John" userId="04766af8-08bf-4f27-a8a4-706beaa96b52" providerId="ADAL" clId="{5B592F85-AA62-43A6-98A5-822ED76B3F20}" dt="2019-07-13T17:11:01.625" v="507" actId="1076"/>
          <ac:picMkLst>
            <pc:docMk/>
            <pc:sldMk cId="2422262953" sldId="264"/>
            <ac:picMk id="5" creationId="{2C67AD77-3195-4EF2-A7DB-6DA7854F259B}"/>
          </ac:picMkLst>
        </pc:picChg>
        <pc:picChg chg="del">
          <ac:chgData name="Scofield, John" userId="04766af8-08bf-4f27-a8a4-706beaa96b52" providerId="ADAL" clId="{5B592F85-AA62-43A6-98A5-822ED76B3F20}" dt="2019-07-13T17:10:51.882" v="505" actId="478"/>
          <ac:picMkLst>
            <pc:docMk/>
            <pc:sldMk cId="2422262953" sldId="264"/>
            <ac:picMk id="6" creationId="{BB4C6826-121A-46C4-86E8-8BAB219B36FC}"/>
          </ac:picMkLst>
        </pc:picChg>
      </pc:sldChg>
      <pc:sldChg chg="addSp delSp modSp add">
        <pc:chgData name="Scofield, John" userId="04766af8-08bf-4f27-a8a4-706beaa96b52" providerId="ADAL" clId="{5B592F85-AA62-43A6-98A5-822ED76B3F20}" dt="2019-07-13T17:11:35.253" v="516"/>
        <pc:sldMkLst>
          <pc:docMk/>
          <pc:sldMk cId="4074055898" sldId="265"/>
        </pc:sldMkLst>
        <pc:spChg chg="mod">
          <ac:chgData name="Scofield, John" userId="04766af8-08bf-4f27-a8a4-706beaa96b52" providerId="ADAL" clId="{5B592F85-AA62-43A6-98A5-822ED76B3F20}" dt="2019-07-13T17:11:28.336" v="514" actId="20577"/>
          <ac:spMkLst>
            <pc:docMk/>
            <pc:sldMk cId="4074055898" sldId="265"/>
            <ac:spMk id="2" creationId="{632B7C47-49D9-46D1-86C3-4A39BA5B5AB1}"/>
          </ac:spMkLst>
        </pc:spChg>
        <pc:picChg chg="del">
          <ac:chgData name="Scofield, John" userId="04766af8-08bf-4f27-a8a4-706beaa96b52" providerId="ADAL" clId="{5B592F85-AA62-43A6-98A5-822ED76B3F20}" dt="2019-07-13T17:11:30.262" v="515" actId="478"/>
          <ac:picMkLst>
            <pc:docMk/>
            <pc:sldMk cId="4074055898" sldId="265"/>
            <ac:picMk id="5" creationId="{2C67AD77-3195-4EF2-A7DB-6DA7854F259B}"/>
          </ac:picMkLst>
        </pc:picChg>
        <pc:picChg chg="add">
          <ac:chgData name="Scofield, John" userId="04766af8-08bf-4f27-a8a4-706beaa96b52" providerId="ADAL" clId="{5B592F85-AA62-43A6-98A5-822ED76B3F20}" dt="2019-07-13T17:11:35.253" v="516"/>
          <ac:picMkLst>
            <pc:docMk/>
            <pc:sldMk cId="4074055898" sldId="265"/>
            <ac:picMk id="6" creationId="{0C39607D-5B4F-4595-920B-8C681A46879F}"/>
          </ac:picMkLst>
        </pc:picChg>
      </pc:sldChg>
      <pc:sldChg chg="addSp delSp modSp add">
        <pc:chgData name="Scofield, John" userId="04766af8-08bf-4f27-a8a4-706beaa96b52" providerId="ADAL" clId="{5B592F85-AA62-43A6-98A5-822ED76B3F20}" dt="2019-07-13T17:12:09.783" v="526"/>
        <pc:sldMkLst>
          <pc:docMk/>
          <pc:sldMk cId="1692840892" sldId="266"/>
        </pc:sldMkLst>
        <pc:spChg chg="mod">
          <ac:chgData name="Scofield, John" userId="04766af8-08bf-4f27-a8a4-706beaa96b52" providerId="ADAL" clId="{5B592F85-AA62-43A6-98A5-822ED76B3F20}" dt="2019-07-13T17:12:02.847" v="524" actId="20577"/>
          <ac:spMkLst>
            <pc:docMk/>
            <pc:sldMk cId="1692840892" sldId="266"/>
            <ac:spMk id="2" creationId="{632B7C47-49D9-46D1-86C3-4A39BA5B5AB1}"/>
          </ac:spMkLst>
        </pc:spChg>
        <pc:picChg chg="add">
          <ac:chgData name="Scofield, John" userId="04766af8-08bf-4f27-a8a4-706beaa96b52" providerId="ADAL" clId="{5B592F85-AA62-43A6-98A5-822ED76B3F20}" dt="2019-07-13T17:12:09.783" v="526"/>
          <ac:picMkLst>
            <pc:docMk/>
            <pc:sldMk cId="1692840892" sldId="266"/>
            <ac:picMk id="5" creationId="{F17CAEDB-5058-4DC3-BB87-B5160115CA7F}"/>
          </ac:picMkLst>
        </pc:picChg>
        <pc:picChg chg="del">
          <ac:chgData name="Scofield, John" userId="04766af8-08bf-4f27-a8a4-706beaa96b52" providerId="ADAL" clId="{5B592F85-AA62-43A6-98A5-822ED76B3F20}" dt="2019-07-13T17:12:04.962" v="525" actId="478"/>
          <ac:picMkLst>
            <pc:docMk/>
            <pc:sldMk cId="1692840892" sldId="266"/>
            <ac:picMk id="6" creationId="{0C39607D-5B4F-4595-920B-8C681A46879F}"/>
          </ac:picMkLst>
        </pc:picChg>
      </pc:sldChg>
      <pc:sldChg chg="modSp add">
        <pc:chgData name="Scofield, John" userId="04766af8-08bf-4f27-a8a4-706beaa96b52" providerId="ADAL" clId="{5B592F85-AA62-43A6-98A5-822ED76B3F20}" dt="2019-07-14T16:59:48.657" v="1761" actId="20577"/>
        <pc:sldMkLst>
          <pc:docMk/>
          <pc:sldMk cId="4249916523" sldId="267"/>
        </pc:sldMkLst>
        <pc:spChg chg="mod">
          <ac:chgData name="Scofield, John" userId="04766af8-08bf-4f27-a8a4-706beaa96b52" providerId="ADAL" clId="{5B592F85-AA62-43A6-98A5-822ED76B3F20}" dt="2019-07-13T17:24:04.326" v="574" actId="20577"/>
          <ac:spMkLst>
            <pc:docMk/>
            <pc:sldMk cId="4249916523" sldId="267"/>
            <ac:spMk id="2" creationId="{17D01F68-27E2-4258-BEFB-098B941FB284}"/>
          </ac:spMkLst>
        </pc:spChg>
        <pc:spChg chg="mod">
          <ac:chgData name="Scofield, John" userId="04766af8-08bf-4f27-a8a4-706beaa96b52" providerId="ADAL" clId="{5B592F85-AA62-43A6-98A5-822ED76B3F20}" dt="2019-07-14T16:59:48.657" v="1761" actId="20577"/>
          <ac:spMkLst>
            <pc:docMk/>
            <pc:sldMk cId="4249916523" sldId="267"/>
            <ac:spMk id="3" creationId="{891F1436-BBC8-4F25-8E6E-D07EF09CF7A2}"/>
          </ac:spMkLst>
        </pc:spChg>
        <pc:spChg chg="mod">
          <ac:chgData name="Scofield, John" userId="04766af8-08bf-4f27-a8a4-706beaa96b52" providerId="ADAL" clId="{5B592F85-AA62-43A6-98A5-822ED76B3F20}" dt="2019-07-13T17:23:39.454" v="528" actId="27636"/>
          <ac:spMkLst>
            <pc:docMk/>
            <pc:sldMk cId="4249916523" sldId="267"/>
            <ac:spMk id="4" creationId="{C4F7FCD4-97B4-4518-94F4-470041FE0D85}"/>
          </ac:spMkLst>
        </pc:spChg>
      </pc:sldChg>
      <pc:sldChg chg="modSp add">
        <pc:chgData name="Scofield, John" userId="04766af8-08bf-4f27-a8a4-706beaa96b52" providerId="ADAL" clId="{5B592F85-AA62-43A6-98A5-822ED76B3F20}" dt="2019-07-14T17:02:33.283" v="1765" actId="20577"/>
        <pc:sldMkLst>
          <pc:docMk/>
          <pc:sldMk cId="30096768" sldId="268"/>
        </pc:sldMkLst>
        <pc:spChg chg="mod">
          <ac:chgData name="Scofield, John" userId="04766af8-08bf-4f27-a8a4-706beaa96b52" providerId="ADAL" clId="{5B592F85-AA62-43A6-98A5-822ED76B3F20}" dt="2019-07-13T17:29:25.199" v="1454" actId="20577"/>
          <ac:spMkLst>
            <pc:docMk/>
            <pc:sldMk cId="30096768" sldId="268"/>
            <ac:spMk id="2" creationId="{65616748-2CCD-4EAB-BF32-138F75E8964D}"/>
          </ac:spMkLst>
        </pc:spChg>
        <pc:spChg chg="mod">
          <ac:chgData name="Scofield, John" userId="04766af8-08bf-4f27-a8a4-706beaa96b52" providerId="ADAL" clId="{5B592F85-AA62-43A6-98A5-822ED76B3F20}" dt="2019-07-14T17:02:33.283" v="1765" actId="20577"/>
          <ac:spMkLst>
            <pc:docMk/>
            <pc:sldMk cId="30096768" sldId="268"/>
            <ac:spMk id="3" creationId="{E1319C64-8494-4F90-B1C5-AD908B94D66B}"/>
          </ac:spMkLst>
        </pc:spChg>
        <pc:spChg chg="mod">
          <ac:chgData name="Scofield, John" userId="04766af8-08bf-4f27-a8a4-706beaa96b52" providerId="ADAL" clId="{5B592F85-AA62-43A6-98A5-822ED76B3F20}" dt="2019-07-13T17:29:20.561" v="1423" actId="27636"/>
          <ac:spMkLst>
            <pc:docMk/>
            <pc:sldMk cId="30096768" sldId="268"/>
            <ac:spMk id="4" creationId="{FDA37A78-A009-4887-957F-7735A4E3A90A}"/>
          </ac:spMkLst>
        </pc:spChg>
      </pc:sldChg>
    </pc:docChg>
  </pc:docChgLst>
  <pc:docChgLst>
    <pc:chgData name="Scofield, John" userId="04766af8-08bf-4f27-a8a4-706beaa96b52" providerId="ADAL" clId="{C9FCA00D-6D78-48FE-B3D3-1F9A245C51E0}"/>
    <pc:docChg chg="custSel addSld delSld modSld">
      <pc:chgData name="Scofield, John" userId="04766af8-08bf-4f27-a8a4-706beaa96b52" providerId="ADAL" clId="{C9FCA00D-6D78-48FE-B3D3-1F9A245C51E0}" dt="2019-07-13T16:14:30.657" v="3660" actId="20577"/>
      <pc:docMkLst>
        <pc:docMk/>
      </pc:docMkLst>
      <pc:sldChg chg="modSp">
        <pc:chgData name="Scofield, John" userId="04766af8-08bf-4f27-a8a4-706beaa96b52" providerId="ADAL" clId="{C9FCA00D-6D78-48FE-B3D3-1F9A245C51E0}" dt="2019-07-13T15:57:32.186" v="22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9FCA00D-6D78-48FE-B3D3-1F9A245C51E0}" dt="2019-07-13T15:57:32.186" v="22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C9FCA00D-6D78-48FE-B3D3-1F9A245C51E0}" dt="2019-07-13T15:58:37.729" v="301" actId="20577"/>
        <pc:sldMkLst>
          <pc:docMk/>
          <pc:sldMk cId="403541540" sldId="257"/>
        </pc:sldMkLst>
        <pc:spChg chg="mod">
          <ac:chgData name="Scofield, John" userId="04766af8-08bf-4f27-a8a4-706beaa96b52" providerId="ADAL" clId="{C9FCA00D-6D78-48FE-B3D3-1F9A245C51E0}" dt="2019-07-13T15:57:46.770" v="42" actId="20577"/>
          <ac:spMkLst>
            <pc:docMk/>
            <pc:sldMk cId="403541540" sldId="257"/>
            <ac:spMk id="2" creationId="{24C732DC-C583-4D58-8AAF-623D54F2E6C3}"/>
          </ac:spMkLst>
        </pc:spChg>
        <pc:spChg chg="mod">
          <ac:chgData name="Scofield, John" userId="04766af8-08bf-4f27-a8a4-706beaa96b52" providerId="ADAL" clId="{C9FCA00D-6D78-48FE-B3D3-1F9A245C51E0}" dt="2019-07-13T15:58:37.729" v="301" actId="20577"/>
          <ac:spMkLst>
            <pc:docMk/>
            <pc:sldMk cId="403541540" sldId="257"/>
            <ac:spMk id="3" creationId="{37D78AAD-D98B-4F1F-9C44-8E09E5E88637}"/>
          </ac:spMkLst>
        </pc:spChg>
        <pc:spChg chg="mod">
          <ac:chgData name="Scofield, John" userId="04766af8-08bf-4f27-a8a4-706beaa96b52" providerId="ADAL" clId="{C9FCA00D-6D78-48FE-B3D3-1F9A245C51E0}" dt="2019-07-13T15:57:35.787" v="24" actId="27636"/>
          <ac:spMkLst>
            <pc:docMk/>
            <pc:sldMk cId="403541540" sldId="257"/>
            <ac:spMk id="4" creationId="{D4935AEA-E9CA-445E-B4AF-30ADEF931C6E}"/>
          </ac:spMkLst>
        </pc:spChg>
      </pc:sldChg>
      <pc:sldChg chg="del">
        <pc:chgData name="Scofield, John" userId="04766af8-08bf-4f27-a8a4-706beaa96b52" providerId="ADAL" clId="{C9FCA00D-6D78-48FE-B3D3-1F9A245C51E0}" dt="2019-07-13T15:57:26.635" v="0" actId="2696"/>
        <pc:sldMkLst>
          <pc:docMk/>
          <pc:sldMk cId="1309090437" sldId="257"/>
        </pc:sldMkLst>
      </pc:sldChg>
      <pc:sldChg chg="del">
        <pc:chgData name="Scofield, John" userId="04766af8-08bf-4f27-a8a4-706beaa96b52" providerId="ADAL" clId="{C9FCA00D-6D78-48FE-B3D3-1F9A245C51E0}" dt="2019-07-13T15:57:26.657" v="1" actId="2696"/>
        <pc:sldMkLst>
          <pc:docMk/>
          <pc:sldMk cId="407441743" sldId="258"/>
        </pc:sldMkLst>
      </pc:sldChg>
      <pc:sldChg chg="modSp add">
        <pc:chgData name="Scofield, John" userId="04766af8-08bf-4f27-a8a4-706beaa96b52" providerId="ADAL" clId="{C9FCA00D-6D78-48FE-B3D3-1F9A245C51E0}" dt="2019-07-13T16:00:22.272" v="878" actId="20577"/>
        <pc:sldMkLst>
          <pc:docMk/>
          <pc:sldMk cId="2129982036" sldId="258"/>
        </pc:sldMkLst>
        <pc:spChg chg="mod">
          <ac:chgData name="Scofield, John" userId="04766af8-08bf-4f27-a8a4-706beaa96b52" providerId="ADAL" clId="{C9FCA00D-6D78-48FE-B3D3-1F9A245C51E0}" dt="2019-07-13T15:58:50.176" v="333" actId="20577"/>
          <ac:spMkLst>
            <pc:docMk/>
            <pc:sldMk cId="2129982036" sldId="258"/>
            <ac:spMk id="2" creationId="{EE3986AC-AB10-45E2-990B-C0445BA9D8D2}"/>
          </ac:spMkLst>
        </pc:spChg>
        <pc:spChg chg="mod">
          <ac:chgData name="Scofield, John" userId="04766af8-08bf-4f27-a8a4-706beaa96b52" providerId="ADAL" clId="{C9FCA00D-6D78-48FE-B3D3-1F9A245C51E0}" dt="2019-07-13T16:00:22.272" v="878" actId="20577"/>
          <ac:spMkLst>
            <pc:docMk/>
            <pc:sldMk cId="2129982036" sldId="258"/>
            <ac:spMk id="3" creationId="{273F238A-A690-4752-BD4C-77B3575A8B27}"/>
          </ac:spMkLst>
        </pc:spChg>
        <pc:spChg chg="mod">
          <ac:chgData name="Scofield, John" userId="04766af8-08bf-4f27-a8a4-706beaa96b52" providerId="ADAL" clId="{C9FCA00D-6D78-48FE-B3D3-1F9A245C51E0}" dt="2019-07-13T15:58:44.642" v="303" actId="27636"/>
          <ac:spMkLst>
            <pc:docMk/>
            <pc:sldMk cId="2129982036" sldId="258"/>
            <ac:spMk id="4" creationId="{E181E300-34F9-4313-B2BA-5148C634D194}"/>
          </ac:spMkLst>
        </pc:spChg>
      </pc:sldChg>
      <pc:sldChg chg="del">
        <pc:chgData name="Scofield, John" userId="04766af8-08bf-4f27-a8a4-706beaa96b52" providerId="ADAL" clId="{C9FCA00D-6D78-48FE-B3D3-1F9A245C51E0}" dt="2019-07-13T15:57:26.685" v="2" actId="2696"/>
        <pc:sldMkLst>
          <pc:docMk/>
          <pc:sldMk cId="121750586" sldId="259"/>
        </pc:sldMkLst>
      </pc:sldChg>
      <pc:sldChg chg="modSp add">
        <pc:chgData name="Scofield, John" userId="04766af8-08bf-4f27-a8a4-706beaa96b52" providerId="ADAL" clId="{C9FCA00D-6D78-48FE-B3D3-1F9A245C51E0}" dt="2019-07-13T16:02:55.068" v="1691" actId="20577"/>
        <pc:sldMkLst>
          <pc:docMk/>
          <pc:sldMk cId="1986077460" sldId="259"/>
        </pc:sldMkLst>
        <pc:spChg chg="mod">
          <ac:chgData name="Scofield, John" userId="04766af8-08bf-4f27-a8a4-706beaa96b52" providerId="ADAL" clId="{C9FCA00D-6D78-48FE-B3D3-1F9A245C51E0}" dt="2019-07-13T16:00:37.605" v="909" actId="20577"/>
          <ac:spMkLst>
            <pc:docMk/>
            <pc:sldMk cId="1986077460" sldId="259"/>
            <ac:spMk id="2" creationId="{4A599305-0664-4BB4-8C9D-52ECF123B9B2}"/>
          </ac:spMkLst>
        </pc:spChg>
        <pc:spChg chg="mod">
          <ac:chgData name="Scofield, John" userId="04766af8-08bf-4f27-a8a4-706beaa96b52" providerId="ADAL" clId="{C9FCA00D-6D78-48FE-B3D3-1F9A245C51E0}" dt="2019-07-13T16:02:55.068" v="1691" actId="20577"/>
          <ac:spMkLst>
            <pc:docMk/>
            <pc:sldMk cId="1986077460" sldId="259"/>
            <ac:spMk id="3" creationId="{FCF8C212-DCF7-4BCE-9104-3074F9332A0D}"/>
          </ac:spMkLst>
        </pc:spChg>
        <pc:spChg chg="mod">
          <ac:chgData name="Scofield, John" userId="04766af8-08bf-4f27-a8a4-706beaa96b52" providerId="ADAL" clId="{C9FCA00D-6D78-48FE-B3D3-1F9A245C51E0}" dt="2019-07-13T16:00:32.308" v="880" actId="27636"/>
          <ac:spMkLst>
            <pc:docMk/>
            <pc:sldMk cId="1986077460" sldId="259"/>
            <ac:spMk id="4" creationId="{E3F12CA0-84DE-4950-B30F-55BAC72C7E8B}"/>
          </ac:spMkLst>
        </pc:spChg>
      </pc:sldChg>
      <pc:sldChg chg="del">
        <pc:chgData name="Scofield, John" userId="04766af8-08bf-4f27-a8a4-706beaa96b52" providerId="ADAL" clId="{C9FCA00D-6D78-48FE-B3D3-1F9A245C51E0}" dt="2019-07-13T15:57:26.708" v="3" actId="2696"/>
        <pc:sldMkLst>
          <pc:docMk/>
          <pc:sldMk cId="3301758683" sldId="260"/>
        </pc:sldMkLst>
      </pc:sldChg>
      <pc:sldChg chg="modSp add">
        <pc:chgData name="Scofield, John" userId="04766af8-08bf-4f27-a8a4-706beaa96b52" providerId="ADAL" clId="{C9FCA00D-6D78-48FE-B3D3-1F9A245C51E0}" dt="2019-07-13T16:04:45.391" v="2234" actId="20577"/>
        <pc:sldMkLst>
          <pc:docMk/>
          <pc:sldMk cId="3463041297" sldId="260"/>
        </pc:sldMkLst>
        <pc:spChg chg="mod">
          <ac:chgData name="Scofield, John" userId="04766af8-08bf-4f27-a8a4-706beaa96b52" providerId="ADAL" clId="{C9FCA00D-6D78-48FE-B3D3-1F9A245C51E0}" dt="2019-07-13T16:03:27.003" v="1712" actId="20577"/>
          <ac:spMkLst>
            <pc:docMk/>
            <pc:sldMk cId="3463041297" sldId="260"/>
            <ac:spMk id="2" creationId="{E009F45B-DCDC-4E74-B2B8-E335C50293D9}"/>
          </ac:spMkLst>
        </pc:spChg>
        <pc:spChg chg="mod">
          <ac:chgData name="Scofield, John" userId="04766af8-08bf-4f27-a8a4-706beaa96b52" providerId="ADAL" clId="{C9FCA00D-6D78-48FE-B3D3-1F9A245C51E0}" dt="2019-07-13T16:04:45.391" v="2234" actId="20577"/>
          <ac:spMkLst>
            <pc:docMk/>
            <pc:sldMk cId="3463041297" sldId="260"/>
            <ac:spMk id="3" creationId="{219F875A-2AEA-47F9-834F-2A73870817DE}"/>
          </ac:spMkLst>
        </pc:spChg>
        <pc:spChg chg="mod">
          <ac:chgData name="Scofield, John" userId="04766af8-08bf-4f27-a8a4-706beaa96b52" providerId="ADAL" clId="{C9FCA00D-6D78-48FE-B3D3-1F9A245C51E0}" dt="2019-07-13T16:03:23.145" v="1693" actId="27636"/>
          <ac:spMkLst>
            <pc:docMk/>
            <pc:sldMk cId="3463041297" sldId="260"/>
            <ac:spMk id="4" creationId="{FD50B63E-8C1E-415D-9CE2-012108E6DEC3}"/>
          </ac:spMkLst>
        </pc:spChg>
      </pc:sldChg>
      <pc:sldChg chg="del">
        <pc:chgData name="Scofield, John" userId="04766af8-08bf-4f27-a8a4-706beaa96b52" providerId="ADAL" clId="{C9FCA00D-6D78-48FE-B3D3-1F9A245C51E0}" dt="2019-07-13T15:57:26.753" v="4" actId="2696"/>
        <pc:sldMkLst>
          <pc:docMk/>
          <pc:sldMk cId="683448639" sldId="261"/>
        </pc:sldMkLst>
      </pc:sldChg>
      <pc:sldChg chg="modSp add">
        <pc:chgData name="Scofield, John" userId="04766af8-08bf-4f27-a8a4-706beaa96b52" providerId="ADAL" clId="{C9FCA00D-6D78-48FE-B3D3-1F9A245C51E0}" dt="2019-07-13T16:07:06.362" v="2940" actId="313"/>
        <pc:sldMkLst>
          <pc:docMk/>
          <pc:sldMk cId="2804972329" sldId="261"/>
        </pc:sldMkLst>
        <pc:spChg chg="mod">
          <ac:chgData name="Scofield, John" userId="04766af8-08bf-4f27-a8a4-706beaa96b52" providerId="ADAL" clId="{C9FCA00D-6D78-48FE-B3D3-1F9A245C51E0}" dt="2019-07-13T16:04:59.459" v="2256" actId="20577"/>
          <ac:spMkLst>
            <pc:docMk/>
            <pc:sldMk cId="2804972329" sldId="261"/>
            <ac:spMk id="2" creationId="{F6B2D342-37CD-4D74-95F4-7F01F7D185CA}"/>
          </ac:spMkLst>
        </pc:spChg>
        <pc:spChg chg="mod">
          <ac:chgData name="Scofield, John" userId="04766af8-08bf-4f27-a8a4-706beaa96b52" providerId="ADAL" clId="{C9FCA00D-6D78-48FE-B3D3-1F9A245C51E0}" dt="2019-07-13T16:07:06.362" v="2940" actId="313"/>
          <ac:spMkLst>
            <pc:docMk/>
            <pc:sldMk cId="2804972329" sldId="261"/>
            <ac:spMk id="3" creationId="{7B54AC38-8420-4876-B72E-DC448EE71591}"/>
          </ac:spMkLst>
        </pc:spChg>
        <pc:spChg chg="mod">
          <ac:chgData name="Scofield, John" userId="04766af8-08bf-4f27-a8a4-706beaa96b52" providerId="ADAL" clId="{C9FCA00D-6D78-48FE-B3D3-1F9A245C51E0}" dt="2019-07-13T16:04:55.865" v="2236" actId="27636"/>
          <ac:spMkLst>
            <pc:docMk/>
            <pc:sldMk cId="2804972329" sldId="261"/>
            <ac:spMk id="4" creationId="{19AC71F7-A672-4AAE-9BDB-9520BEE11F75}"/>
          </ac:spMkLst>
        </pc:spChg>
      </pc:sldChg>
      <pc:sldChg chg="del">
        <pc:chgData name="Scofield, John" userId="04766af8-08bf-4f27-a8a4-706beaa96b52" providerId="ADAL" clId="{C9FCA00D-6D78-48FE-B3D3-1F9A245C51E0}" dt="2019-07-13T15:57:26.779" v="5" actId="2696"/>
        <pc:sldMkLst>
          <pc:docMk/>
          <pc:sldMk cId="982473263" sldId="262"/>
        </pc:sldMkLst>
      </pc:sldChg>
      <pc:sldChg chg="modSp add">
        <pc:chgData name="Scofield, John" userId="04766af8-08bf-4f27-a8a4-706beaa96b52" providerId="ADAL" clId="{C9FCA00D-6D78-48FE-B3D3-1F9A245C51E0}" dt="2019-07-13T16:08:54.614" v="3349" actId="20577"/>
        <pc:sldMkLst>
          <pc:docMk/>
          <pc:sldMk cId="3821775281" sldId="262"/>
        </pc:sldMkLst>
        <pc:spChg chg="mod">
          <ac:chgData name="Scofield, John" userId="04766af8-08bf-4f27-a8a4-706beaa96b52" providerId="ADAL" clId="{C9FCA00D-6D78-48FE-B3D3-1F9A245C51E0}" dt="2019-07-13T16:08:37.360" v="3304" actId="27636"/>
          <ac:spMkLst>
            <pc:docMk/>
            <pc:sldMk cId="3821775281" sldId="262"/>
            <ac:spMk id="2" creationId="{7B9E17FE-9157-4ADD-8841-31296D5ECE27}"/>
          </ac:spMkLst>
        </pc:spChg>
        <pc:spChg chg="mod">
          <ac:chgData name="Scofield, John" userId="04766af8-08bf-4f27-a8a4-706beaa96b52" providerId="ADAL" clId="{C9FCA00D-6D78-48FE-B3D3-1F9A245C51E0}" dt="2019-07-13T16:08:54.614" v="3349" actId="20577"/>
          <ac:spMkLst>
            <pc:docMk/>
            <pc:sldMk cId="3821775281" sldId="262"/>
            <ac:spMk id="3" creationId="{906275F1-2555-4FAD-AFDC-9A1D40ED0402}"/>
          </ac:spMkLst>
        </pc:spChg>
        <pc:spChg chg="mod">
          <ac:chgData name="Scofield, John" userId="04766af8-08bf-4f27-a8a4-706beaa96b52" providerId="ADAL" clId="{C9FCA00D-6D78-48FE-B3D3-1F9A245C51E0}" dt="2019-07-13T16:07:19.332" v="2942" actId="27636"/>
          <ac:spMkLst>
            <pc:docMk/>
            <pc:sldMk cId="3821775281" sldId="262"/>
            <ac:spMk id="4" creationId="{B37ABAEB-977B-4E11-B461-EBAA0464455D}"/>
          </ac:spMkLst>
        </pc:spChg>
      </pc:sldChg>
      <pc:sldChg chg="del">
        <pc:chgData name="Scofield, John" userId="04766af8-08bf-4f27-a8a4-706beaa96b52" providerId="ADAL" clId="{C9FCA00D-6D78-48FE-B3D3-1F9A245C51E0}" dt="2019-07-13T15:57:26.835" v="7" actId="2696"/>
        <pc:sldMkLst>
          <pc:docMk/>
          <pc:sldMk cId="864167441" sldId="263"/>
        </pc:sldMkLst>
      </pc:sldChg>
      <pc:sldChg chg="addSp modSp add">
        <pc:chgData name="Scofield, John" userId="04766af8-08bf-4f27-a8a4-706beaa96b52" providerId="ADAL" clId="{C9FCA00D-6D78-48FE-B3D3-1F9A245C51E0}" dt="2019-07-13T16:14:30.657" v="3660" actId="20577"/>
        <pc:sldMkLst>
          <pc:docMk/>
          <pc:sldMk cId="1192677037" sldId="263"/>
        </pc:sldMkLst>
        <pc:spChg chg="mod">
          <ac:chgData name="Scofield, John" userId="04766af8-08bf-4f27-a8a4-706beaa96b52" providerId="ADAL" clId="{C9FCA00D-6D78-48FE-B3D3-1F9A245C51E0}" dt="2019-07-13T16:13:38.843" v="3449" actId="20577"/>
          <ac:spMkLst>
            <pc:docMk/>
            <pc:sldMk cId="1192677037" sldId="263"/>
            <ac:spMk id="3" creationId="{AB3E6687-9B23-4E5A-A84B-6E1CC9FCE993}"/>
          </ac:spMkLst>
        </pc:spChg>
        <pc:spChg chg="mod">
          <ac:chgData name="Scofield, John" userId="04766af8-08bf-4f27-a8a4-706beaa96b52" providerId="ADAL" clId="{C9FCA00D-6D78-48FE-B3D3-1F9A245C51E0}" dt="2019-07-13T16:12:56.834" v="3351" actId="27636"/>
          <ac:spMkLst>
            <pc:docMk/>
            <pc:sldMk cId="1192677037" sldId="263"/>
            <ac:spMk id="4" creationId="{3B5F4A66-2995-4770-9B4A-BFA9DF575CBE}"/>
          </ac:spMkLst>
        </pc:spChg>
        <pc:spChg chg="add mod">
          <ac:chgData name="Scofield, John" userId="04766af8-08bf-4f27-a8a4-706beaa96b52" providerId="ADAL" clId="{C9FCA00D-6D78-48FE-B3D3-1F9A245C51E0}" dt="2019-07-13T16:14:30.657" v="3660" actId="20577"/>
          <ac:spMkLst>
            <pc:docMk/>
            <pc:sldMk cId="1192677037" sldId="263"/>
            <ac:spMk id="5" creationId="{99CA16DE-A5A8-413E-8D78-D95B7AC16111}"/>
          </ac:spMkLst>
        </pc:spChg>
      </pc:sldChg>
      <pc:sldChg chg="del">
        <pc:chgData name="Scofield, John" userId="04766af8-08bf-4f27-a8a4-706beaa96b52" providerId="ADAL" clId="{C9FCA00D-6D78-48FE-B3D3-1F9A245C51E0}" dt="2019-07-13T15:57:26.860" v="8" actId="2696"/>
        <pc:sldMkLst>
          <pc:docMk/>
          <pc:sldMk cId="1014720123" sldId="264"/>
        </pc:sldMkLst>
      </pc:sldChg>
      <pc:sldChg chg="del">
        <pc:chgData name="Scofield, John" userId="04766af8-08bf-4f27-a8a4-706beaa96b52" providerId="ADAL" clId="{C9FCA00D-6D78-48FE-B3D3-1F9A245C51E0}" dt="2019-07-13T15:57:26.910" v="10" actId="2696"/>
        <pc:sldMkLst>
          <pc:docMk/>
          <pc:sldMk cId="923927158" sldId="265"/>
        </pc:sldMkLst>
      </pc:sldChg>
      <pc:sldChg chg="del">
        <pc:chgData name="Scofield, John" userId="04766af8-08bf-4f27-a8a4-706beaa96b52" providerId="ADAL" clId="{C9FCA00D-6D78-48FE-B3D3-1F9A245C51E0}" dt="2019-07-13T15:57:26.810" v="6" actId="2696"/>
        <pc:sldMkLst>
          <pc:docMk/>
          <pc:sldMk cId="2459918511" sldId="266"/>
        </pc:sldMkLst>
      </pc:sldChg>
      <pc:sldChg chg="del">
        <pc:chgData name="Scofield, John" userId="04766af8-08bf-4f27-a8a4-706beaa96b52" providerId="ADAL" clId="{C9FCA00D-6D78-48FE-B3D3-1F9A245C51E0}" dt="2019-07-13T15:57:26.892" v="9" actId="2696"/>
        <pc:sldMkLst>
          <pc:docMk/>
          <pc:sldMk cId="585638607" sldId="267"/>
        </pc:sldMkLst>
      </pc:sldChg>
    </pc:docChg>
  </pc:docChgLst>
  <pc:docChgLst>
    <pc:chgData name="Scofield, John" userId="04766af8-08bf-4f27-a8a4-706beaa96b52" providerId="ADAL" clId="{6CA2CBCF-7B78-4CD7-B107-2C20F29B4546}"/>
    <pc:docChg chg="undo custSel addSld modSld sldOrd">
      <pc:chgData name="Scofield, John" userId="04766af8-08bf-4f27-a8a4-706beaa96b52" providerId="ADAL" clId="{6CA2CBCF-7B78-4CD7-B107-2C20F29B4546}" dt="2019-07-07T14:41:30.389" v="4809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5D0739E2-82A9-4BB7-980D-DA15468A54FC}"/>
    <pc:docChg chg="undo custSel addSld delSld modSld">
      <pc:chgData name="Scofield, John" userId="04766af8-08bf-4f27-a8a4-706beaa96b52" providerId="ADAL" clId="{5D0739E2-82A9-4BB7-980D-DA15468A54FC}" dt="2019-07-13T16:38:51.269" v="2089" actId="313"/>
      <pc:docMkLst>
        <pc:docMk/>
      </pc:docMkLst>
      <pc:sldChg chg="modSp">
        <pc:chgData name="Scofield, John" userId="04766af8-08bf-4f27-a8a4-706beaa96b52" providerId="ADAL" clId="{5D0739E2-82A9-4BB7-980D-DA15468A54FC}" dt="2019-07-13T16:16:25.154" v="3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5D0739E2-82A9-4BB7-980D-DA15468A54FC}" dt="2019-07-13T16:16:25.154" v="33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5D0739E2-82A9-4BB7-980D-DA15468A54FC}" dt="2019-07-13T16:16:17.622" v="0" actId="2696"/>
        <pc:sldMkLst>
          <pc:docMk/>
          <pc:sldMk cId="403541540" sldId="257"/>
        </pc:sldMkLst>
      </pc:sldChg>
      <pc:sldChg chg="modSp add">
        <pc:chgData name="Scofield, John" userId="04766af8-08bf-4f27-a8a4-706beaa96b52" providerId="ADAL" clId="{5D0739E2-82A9-4BB7-980D-DA15468A54FC}" dt="2019-07-13T16:28:02.657" v="866" actId="20577"/>
        <pc:sldMkLst>
          <pc:docMk/>
          <pc:sldMk cId="1214491611" sldId="257"/>
        </pc:sldMkLst>
        <pc:spChg chg="mod">
          <ac:chgData name="Scofield, John" userId="04766af8-08bf-4f27-a8a4-706beaa96b52" providerId="ADAL" clId="{5D0739E2-82A9-4BB7-980D-DA15468A54FC}" dt="2019-07-13T16:18:53.294" v="187" actId="20577"/>
          <ac:spMkLst>
            <pc:docMk/>
            <pc:sldMk cId="1214491611" sldId="257"/>
            <ac:spMk id="2" creationId="{38679977-EA82-498F-92AB-8F08DA4C7D61}"/>
          </ac:spMkLst>
        </pc:spChg>
        <pc:spChg chg="mod">
          <ac:chgData name="Scofield, John" userId="04766af8-08bf-4f27-a8a4-706beaa96b52" providerId="ADAL" clId="{5D0739E2-82A9-4BB7-980D-DA15468A54FC}" dt="2019-07-13T16:28:02.657" v="866" actId="20577"/>
          <ac:spMkLst>
            <pc:docMk/>
            <pc:sldMk cId="1214491611" sldId="257"/>
            <ac:spMk id="3" creationId="{423569C1-1465-4E54-9B76-A05E28B5239F}"/>
          </ac:spMkLst>
        </pc:spChg>
        <pc:spChg chg="mod">
          <ac:chgData name="Scofield, John" userId="04766af8-08bf-4f27-a8a4-706beaa96b52" providerId="ADAL" clId="{5D0739E2-82A9-4BB7-980D-DA15468A54FC}" dt="2019-07-13T16:18:09.796" v="35" actId="27636"/>
          <ac:spMkLst>
            <pc:docMk/>
            <pc:sldMk cId="1214491611" sldId="257"/>
            <ac:spMk id="4" creationId="{8AC2988D-9F68-4D99-8AD5-5AD1811D755B}"/>
          </ac:spMkLst>
        </pc:spChg>
      </pc:sldChg>
      <pc:sldChg chg="addSp delSp modSp add">
        <pc:chgData name="Scofield, John" userId="04766af8-08bf-4f27-a8a4-706beaa96b52" providerId="ADAL" clId="{5D0739E2-82A9-4BB7-980D-DA15468A54FC}" dt="2019-07-13T16:32:14.424" v="999" actId="9405"/>
        <pc:sldMkLst>
          <pc:docMk/>
          <pc:sldMk cId="1234973551" sldId="258"/>
        </pc:sldMkLst>
        <pc:spChg chg="mod">
          <ac:chgData name="Scofield, John" userId="04766af8-08bf-4f27-a8a4-706beaa96b52" providerId="ADAL" clId="{5D0739E2-82A9-4BB7-980D-DA15468A54FC}" dt="2019-07-13T16:25:34.811" v="758" actId="14100"/>
          <ac:spMkLst>
            <pc:docMk/>
            <pc:sldMk cId="1234973551" sldId="258"/>
            <ac:spMk id="3" creationId="{423569C1-1465-4E54-9B76-A05E28B5239F}"/>
          </ac:spMkLst>
        </pc:spChg>
        <pc:picChg chg="add mod">
          <ac:chgData name="Scofield, John" userId="04766af8-08bf-4f27-a8a4-706beaa96b52" providerId="ADAL" clId="{5D0739E2-82A9-4BB7-980D-DA15468A54FC}" dt="2019-07-13T16:25:37.056" v="759" actId="1076"/>
          <ac:picMkLst>
            <pc:docMk/>
            <pc:sldMk cId="1234973551" sldId="258"/>
            <ac:picMk id="5" creationId="{9ECC73C3-F349-4C19-B4FA-E7A097CD9C12}"/>
          </ac:picMkLst>
        </pc:picChg>
        <pc:inkChg chg="add del">
          <ac:chgData name="Scofield, John" userId="04766af8-08bf-4f27-a8a4-706beaa96b52" providerId="ADAL" clId="{5D0739E2-82A9-4BB7-980D-DA15468A54FC}" dt="2019-07-13T16:32:00.975" v="997" actId="9405"/>
          <ac:inkMkLst>
            <pc:docMk/>
            <pc:sldMk cId="1234973551" sldId="258"/>
            <ac:inkMk id="6" creationId="{8DCC97AA-93C5-40A4-8126-25BCB5237102}"/>
          </ac:inkMkLst>
        </pc:inkChg>
        <pc:inkChg chg="add">
          <ac:chgData name="Scofield, John" userId="04766af8-08bf-4f27-a8a4-706beaa96b52" providerId="ADAL" clId="{5D0739E2-82A9-4BB7-980D-DA15468A54FC}" dt="2019-07-13T16:32:07.455" v="998" actId="9405"/>
          <ac:inkMkLst>
            <pc:docMk/>
            <pc:sldMk cId="1234973551" sldId="258"/>
            <ac:inkMk id="7" creationId="{3E9D077D-0EEB-4C8B-9B28-1A7B6CCC4FD7}"/>
          </ac:inkMkLst>
        </pc:inkChg>
        <pc:inkChg chg="add">
          <ac:chgData name="Scofield, John" userId="04766af8-08bf-4f27-a8a4-706beaa96b52" providerId="ADAL" clId="{5D0739E2-82A9-4BB7-980D-DA15468A54FC}" dt="2019-07-13T16:32:14.424" v="999" actId="9405"/>
          <ac:inkMkLst>
            <pc:docMk/>
            <pc:sldMk cId="1234973551" sldId="258"/>
            <ac:inkMk id="8" creationId="{3CE330CA-BE16-4EF6-A8E0-5CDD3277AEE0}"/>
          </ac:inkMkLst>
        </pc:inkChg>
      </pc:sldChg>
      <pc:sldChg chg="del">
        <pc:chgData name="Scofield, John" userId="04766af8-08bf-4f27-a8a4-706beaa96b52" providerId="ADAL" clId="{5D0739E2-82A9-4BB7-980D-DA15468A54FC}" dt="2019-07-13T16:16:17.670" v="1" actId="2696"/>
        <pc:sldMkLst>
          <pc:docMk/>
          <pc:sldMk cId="2129982036" sldId="258"/>
        </pc:sldMkLst>
      </pc:sldChg>
      <pc:sldChg chg="addSp modSp add">
        <pc:chgData name="Scofield, John" userId="04766af8-08bf-4f27-a8a4-706beaa96b52" providerId="ADAL" clId="{5D0739E2-82A9-4BB7-980D-DA15468A54FC}" dt="2019-07-13T16:29:23.900" v="965" actId="1076"/>
        <pc:sldMkLst>
          <pc:docMk/>
          <pc:sldMk cId="265985782" sldId="259"/>
        </pc:sldMkLst>
        <pc:spChg chg="mod">
          <ac:chgData name="Scofield, John" userId="04766af8-08bf-4f27-a8a4-706beaa96b52" providerId="ADAL" clId="{5D0739E2-82A9-4BB7-980D-DA15468A54FC}" dt="2019-07-13T16:28:58.853" v="962" actId="20577"/>
          <ac:spMkLst>
            <pc:docMk/>
            <pc:sldMk cId="265985782" sldId="259"/>
            <ac:spMk id="3" creationId="{423569C1-1465-4E54-9B76-A05E28B5239F}"/>
          </ac:spMkLst>
        </pc:spChg>
        <pc:picChg chg="add mod">
          <ac:chgData name="Scofield, John" userId="04766af8-08bf-4f27-a8a4-706beaa96b52" providerId="ADAL" clId="{5D0739E2-82A9-4BB7-980D-DA15468A54FC}" dt="2019-07-13T16:29:23.900" v="965" actId="1076"/>
          <ac:picMkLst>
            <pc:docMk/>
            <pc:sldMk cId="265985782" sldId="259"/>
            <ac:picMk id="5" creationId="{0737512C-3AEC-43C4-B899-0474D6D5E404}"/>
          </ac:picMkLst>
        </pc:picChg>
      </pc:sldChg>
      <pc:sldChg chg="del">
        <pc:chgData name="Scofield, John" userId="04766af8-08bf-4f27-a8a4-706beaa96b52" providerId="ADAL" clId="{5D0739E2-82A9-4BB7-980D-DA15468A54FC}" dt="2019-07-13T16:16:17.701" v="2" actId="2696"/>
        <pc:sldMkLst>
          <pc:docMk/>
          <pc:sldMk cId="1986077460" sldId="259"/>
        </pc:sldMkLst>
      </pc:sldChg>
      <pc:sldChg chg="modSp add">
        <pc:chgData name="Scofield, John" userId="04766af8-08bf-4f27-a8a4-706beaa96b52" providerId="ADAL" clId="{5D0739E2-82A9-4BB7-980D-DA15468A54FC}" dt="2019-07-13T16:34:16.455" v="1212" actId="20577"/>
        <pc:sldMkLst>
          <pc:docMk/>
          <pc:sldMk cId="3355721961" sldId="260"/>
        </pc:sldMkLst>
        <pc:spChg chg="mod">
          <ac:chgData name="Scofield, John" userId="04766af8-08bf-4f27-a8a4-706beaa96b52" providerId="ADAL" clId="{5D0739E2-82A9-4BB7-980D-DA15468A54FC}" dt="2019-07-13T16:31:42.727" v="995" actId="20577"/>
          <ac:spMkLst>
            <pc:docMk/>
            <pc:sldMk cId="3355721961" sldId="260"/>
            <ac:spMk id="2" creationId="{D9883994-7BBA-404B-B2E1-135E11B8B58B}"/>
          </ac:spMkLst>
        </pc:spChg>
        <pc:spChg chg="mod">
          <ac:chgData name="Scofield, John" userId="04766af8-08bf-4f27-a8a4-706beaa96b52" providerId="ADAL" clId="{5D0739E2-82A9-4BB7-980D-DA15468A54FC}" dt="2019-07-13T16:34:16.455" v="1212" actId="20577"/>
          <ac:spMkLst>
            <pc:docMk/>
            <pc:sldMk cId="3355721961" sldId="260"/>
            <ac:spMk id="3" creationId="{51290087-E6F4-4411-84B4-D15DA559BDB4}"/>
          </ac:spMkLst>
        </pc:spChg>
        <pc:spChg chg="mod">
          <ac:chgData name="Scofield, John" userId="04766af8-08bf-4f27-a8a4-706beaa96b52" providerId="ADAL" clId="{5D0739E2-82A9-4BB7-980D-DA15468A54FC}" dt="2019-07-13T16:31:29.780" v="967" actId="27636"/>
          <ac:spMkLst>
            <pc:docMk/>
            <pc:sldMk cId="3355721961" sldId="260"/>
            <ac:spMk id="4" creationId="{D67EE1C1-2BE1-4BA9-AE1B-EB1DD852A777}"/>
          </ac:spMkLst>
        </pc:spChg>
      </pc:sldChg>
      <pc:sldChg chg="del">
        <pc:chgData name="Scofield, John" userId="04766af8-08bf-4f27-a8a4-706beaa96b52" providerId="ADAL" clId="{5D0739E2-82A9-4BB7-980D-DA15468A54FC}" dt="2019-07-13T16:16:17.723" v="3" actId="2696"/>
        <pc:sldMkLst>
          <pc:docMk/>
          <pc:sldMk cId="3463041297" sldId="260"/>
        </pc:sldMkLst>
      </pc:sldChg>
      <pc:sldChg chg="addSp delSp modSp add">
        <pc:chgData name="Scofield, John" userId="04766af8-08bf-4f27-a8a4-706beaa96b52" providerId="ADAL" clId="{5D0739E2-82A9-4BB7-980D-DA15468A54FC}" dt="2019-07-13T16:36:32.950" v="1596" actId="20577"/>
        <pc:sldMkLst>
          <pc:docMk/>
          <pc:sldMk cId="1403808246" sldId="261"/>
        </pc:sldMkLst>
        <pc:spChg chg="mod">
          <ac:chgData name="Scofield, John" userId="04766af8-08bf-4f27-a8a4-706beaa96b52" providerId="ADAL" clId="{5D0739E2-82A9-4BB7-980D-DA15468A54FC}" dt="2019-07-13T16:34:38.677" v="1239" actId="20577"/>
          <ac:spMkLst>
            <pc:docMk/>
            <pc:sldMk cId="1403808246" sldId="261"/>
            <ac:spMk id="2" creationId="{A02D0817-F58B-491E-A65C-EF7B3C6C233C}"/>
          </ac:spMkLst>
        </pc:spChg>
        <pc:spChg chg="mod">
          <ac:chgData name="Scofield, John" userId="04766af8-08bf-4f27-a8a4-706beaa96b52" providerId="ADAL" clId="{5D0739E2-82A9-4BB7-980D-DA15468A54FC}" dt="2019-07-13T16:36:32.950" v="1596" actId="20577"/>
          <ac:spMkLst>
            <pc:docMk/>
            <pc:sldMk cId="1403808246" sldId="261"/>
            <ac:spMk id="3" creationId="{8D7565DE-0A62-433C-BB65-2F351EAACE61}"/>
          </ac:spMkLst>
        </pc:spChg>
        <pc:spChg chg="mod">
          <ac:chgData name="Scofield, John" userId="04766af8-08bf-4f27-a8a4-706beaa96b52" providerId="ADAL" clId="{5D0739E2-82A9-4BB7-980D-DA15468A54FC}" dt="2019-07-13T16:34:20.822" v="1214" actId="27636"/>
          <ac:spMkLst>
            <pc:docMk/>
            <pc:sldMk cId="1403808246" sldId="261"/>
            <ac:spMk id="4" creationId="{6A28A878-7CB1-499F-8070-FD5CBB1F7717}"/>
          </ac:spMkLst>
        </pc:spChg>
        <pc:picChg chg="add del">
          <ac:chgData name="Scofield, John" userId="04766af8-08bf-4f27-a8a4-706beaa96b52" providerId="ADAL" clId="{5D0739E2-82A9-4BB7-980D-DA15468A54FC}" dt="2019-07-13T16:35:55.648" v="1395"/>
          <ac:picMkLst>
            <pc:docMk/>
            <pc:sldMk cId="1403808246" sldId="261"/>
            <ac:picMk id="5" creationId="{AFC0DB81-A0D0-4CB9-9D71-2198D750A40F}"/>
          </ac:picMkLst>
        </pc:picChg>
      </pc:sldChg>
      <pc:sldChg chg="del">
        <pc:chgData name="Scofield, John" userId="04766af8-08bf-4f27-a8a4-706beaa96b52" providerId="ADAL" clId="{5D0739E2-82A9-4BB7-980D-DA15468A54FC}" dt="2019-07-13T16:16:17.755" v="4" actId="2696"/>
        <pc:sldMkLst>
          <pc:docMk/>
          <pc:sldMk cId="2804972329" sldId="261"/>
        </pc:sldMkLst>
      </pc:sldChg>
      <pc:sldChg chg="addSp modSp add">
        <pc:chgData name="Scofield, John" userId="04766af8-08bf-4f27-a8a4-706beaa96b52" providerId="ADAL" clId="{5D0739E2-82A9-4BB7-980D-DA15468A54FC}" dt="2019-07-13T16:36:46.514" v="1602" actId="14100"/>
        <pc:sldMkLst>
          <pc:docMk/>
          <pc:sldMk cId="786125959" sldId="262"/>
        </pc:sldMkLst>
        <pc:spChg chg="mod">
          <ac:chgData name="Scofield, John" userId="04766af8-08bf-4f27-a8a4-706beaa96b52" providerId="ADAL" clId="{5D0739E2-82A9-4BB7-980D-DA15468A54FC}" dt="2019-07-13T16:36:36.459" v="1598" actId="27636"/>
          <ac:spMkLst>
            <pc:docMk/>
            <pc:sldMk cId="786125959" sldId="262"/>
            <ac:spMk id="4" creationId="{47BB36EB-E305-4068-8722-B2AB98DADBC3}"/>
          </ac:spMkLst>
        </pc:spChg>
        <pc:picChg chg="add mod">
          <ac:chgData name="Scofield, John" userId="04766af8-08bf-4f27-a8a4-706beaa96b52" providerId="ADAL" clId="{5D0739E2-82A9-4BB7-980D-DA15468A54FC}" dt="2019-07-13T16:36:46.514" v="1602" actId="14100"/>
          <ac:picMkLst>
            <pc:docMk/>
            <pc:sldMk cId="786125959" sldId="262"/>
            <ac:picMk id="5" creationId="{D8FE6BC4-5AAB-431E-A363-91E8ACD6F4E7}"/>
          </ac:picMkLst>
        </pc:picChg>
      </pc:sldChg>
      <pc:sldChg chg="del">
        <pc:chgData name="Scofield, John" userId="04766af8-08bf-4f27-a8a4-706beaa96b52" providerId="ADAL" clId="{5D0739E2-82A9-4BB7-980D-DA15468A54FC}" dt="2019-07-13T16:16:17.773" v="5" actId="2696"/>
        <pc:sldMkLst>
          <pc:docMk/>
          <pc:sldMk cId="3821775281" sldId="262"/>
        </pc:sldMkLst>
      </pc:sldChg>
      <pc:sldChg chg="del">
        <pc:chgData name="Scofield, John" userId="04766af8-08bf-4f27-a8a4-706beaa96b52" providerId="ADAL" clId="{5D0739E2-82A9-4BB7-980D-DA15468A54FC}" dt="2019-07-13T16:16:17.791" v="6" actId="2696"/>
        <pc:sldMkLst>
          <pc:docMk/>
          <pc:sldMk cId="1192677037" sldId="263"/>
        </pc:sldMkLst>
      </pc:sldChg>
      <pc:sldChg chg="modSp add">
        <pc:chgData name="Scofield, John" userId="04766af8-08bf-4f27-a8a4-706beaa96b52" providerId="ADAL" clId="{5D0739E2-82A9-4BB7-980D-DA15468A54FC}" dt="2019-07-13T16:38:51.269" v="2089" actId="313"/>
        <pc:sldMkLst>
          <pc:docMk/>
          <pc:sldMk cId="2864636578" sldId="263"/>
        </pc:sldMkLst>
        <pc:spChg chg="mod">
          <ac:chgData name="Scofield, John" userId="04766af8-08bf-4f27-a8a4-706beaa96b52" providerId="ADAL" clId="{5D0739E2-82A9-4BB7-980D-DA15468A54FC}" dt="2019-07-13T16:36:55.858" v="1629" actId="20577"/>
          <ac:spMkLst>
            <pc:docMk/>
            <pc:sldMk cId="2864636578" sldId="263"/>
            <ac:spMk id="2" creationId="{B0DD9003-CDBA-49F6-8A75-D4835D664E6E}"/>
          </ac:spMkLst>
        </pc:spChg>
        <pc:spChg chg="mod">
          <ac:chgData name="Scofield, John" userId="04766af8-08bf-4f27-a8a4-706beaa96b52" providerId="ADAL" clId="{5D0739E2-82A9-4BB7-980D-DA15468A54FC}" dt="2019-07-13T16:38:51.269" v="2089" actId="313"/>
          <ac:spMkLst>
            <pc:docMk/>
            <pc:sldMk cId="2864636578" sldId="263"/>
            <ac:spMk id="3" creationId="{661C2B56-3CB2-44D7-9D24-05DFE3C8B13B}"/>
          </ac:spMkLst>
        </pc:spChg>
        <pc:spChg chg="mod">
          <ac:chgData name="Scofield, John" userId="04766af8-08bf-4f27-a8a4-706beaa96b52" providerId="ADAL" clId="{5D0739E2-82A9-4BB7-980D-DA15468A54FC}" dt="2019-07-13T16:36:49.651" v="1604" actId="27636"/>
          <ac:spMkLst>
            <pc:docMk/>
            <pc:sldMk cId="2864636578" sldId="263"/>
            <ac:spMk id="4" creationId="{E784462F-22F9-4876-BB41-BD994B151A05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Presenting Research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9607D-5B4F-4595-920B-8C681A46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69" y="0"/>
            <a:ext cx="5592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AEDB-5058-4DC3-BB87-B5160115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57" y="0"/>
            <a:ext cx="5286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1F68-27E2-4258-BEFB-098B941F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– Rules of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1436-BBC8-4F25-8E6E-D07EF09C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cite in text</a:t>
            </a:r>
          </a:p>
          <a:p>
            <a:pPr lvl="1"/>
            <a:r>
              <a:rPr lang="en-US" dirty="0"/>
              <a:t>Following the rating procedure, participants received a memory test (</a:t>
            </a:r>
            <a:r>
              <a:rPr lang="en-US" dirty="0" err="1"/>
              <a:t>Nairne</a:t>
            </a:r>
            <a:r>
              <a:rPr lang="en-US" dirty="0"/>
              <a:t>, </a:t>
            </a:r>
            <a:r>
              <a:rPr lang="en-US" dirty="0" err="1"/>
              <a:t>Pandeirada</a:t>
            </a:r>
            <a:r>
              <a:rPr lang="en-US" dirty="0"/>
              <a:t>, &amp; Thompson, 2008).</a:t>
            </a:r>
          </a:p>
          <a:p>
            <a:pPr lvl="1"/>
            <a:r>
              <a:rPr lang="en-US" dirty="0" err="1"/>
              <a:t>Nairne</a:t>
            </a:r>
            <a:r>
              <a:rPr lang="en-US" dirty="0"/>
              <a:t>, </a:t>
            </a:r>
            <a:r>
              <a:rPr lang="en-US" dirty="0" err="1"/>
              <a:t>Pandeirada</a:t>
            </a:r>
            <a:r>
              <a:rPr lang="en-US" dirty="0"/>
              <a:t>, and Thompson (2008) had participants perform a memory test.</a:t>
            </a:r>
          </a:p>
          <a:p>
            <a:r>
              <a:rPr lang="en-US" dirty="0"/>
              <a:t>If one or two authors – always list all of the authors.</a:t>
            </a:r>
          </a:p>
          <a:p>
            <a:r>
              <a:rPr lang="en-US" dirty="0"/>
              <a:t>If 3 – 5 authors – first time you cite them in text, list all authors. Second time, shorten to (et al.)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Nairne</a:t>
            </a:r>
            <a:r>
              <a:rPr lang="en-US" dirty="0"/>
              <a:t>, </a:t>
            </a:r>
            <a:r>
              <a:rPr lang="en-US" dirty="0" err="1"/>
              <a:t>Pandeirada</a:t>
            </a:r>
            <a:r>
              <a:rPr lang="en-US" dirty="0"/>
              <a:t>, &amp; Thompson, 2008) </a:t>
            </a:r>
            <a:r>
              <a:rPr lang="en-US" dirty="0">
                <a:sym typeface="Wingdings" panose="05000000000000000000" pitchFamily="2" charset="2"/>
              </a:rPr>
              <a:t> (</a:t>
            </a:r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al., 2008)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Pandeirada</a:t>
            </a:r>
            <a:r>
              <a:rPr lang="en-US" dirty="0">
                <a:sym typeface="Wingdings" panose="05000000000000000000" pitchFamily="2" charset="2"/>
              </a:rPr>
              <a:t>, and Thompson (2008)  </a:t>
            </a:r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 (2008)</a:t>
            </a:r>
          </a:p>
          <a:p>
            <a:r>
              <a:rPr lang="en-US" dirty="0">
                <a:sym typeface="Wingdings" panose="05000000000000000000" pitchFamily="2" charset="2"/>
              </a:rPr>
              <a:t>&gt; 5 authors, just use et al.</a:t>
            </a:r>
          </a:p>
          <a:p>
            <a:r>
              <a:rPr lang="en-US" dirty="0">
                <a:sym typeface="Wingdings" panose="05000000000000000000" pitchFamily="2" charset="2"/>
              </a:rPr>
              <a:t>If citing same article within the same paragraph, list date first time and omit date in subsequent citations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 (2008)  </a:t>
            </a:r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al., 2008)  (</a:t>
            </a:r>
            <a:r>
              <a:rPr lang="en-US" dirty="0" err="1">
                <a:sym typeface="Wingdings" panose="05000000000000000000" pitchFamily="2" charset="2"/>
              </a:rPr>
              <a:t>Nairne</a:t>
            </a:r>
            <a:r>
              <a:rPr lang="en-US" dirty="0">
                <a:sym typeface="Wingdings" panose="05000000000000000000" pitchFamily="2" charset="2"/>
              </a:rPr>
              <a:t> et al.)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FCD4-97B4-4518-94F4-470041F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6748-2CCD-4EAB-BF32-138F75E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– Rules of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9C64-8494-4F90-B1C5-AD908B94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Nairne</a:t>
            </a:r>
            <a:r>
              <a:rPr lang="en-US" dirty="0"/>
              <a:t>, J. S., </a:t>
            </a:r>
            <a:r>
              <a:rPr lang="en-US" dirty="0" err="1"/>
              <a:t>Pandeirada</a:t>
            </a:r>
            <a:r>
              <a:rPr lang="en-US" dirty="0"/>
              <a:t>, J. N., &amp; Thompson, S. R. (2008). Adaptive memory: The comparative value of survival processing.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(2), 176-180. doi:10.1111/j.1467-9280.2008.02064.x </a:t>
            </a:r>
          </a:p>
          <a:p>
            <a:r>
              <a:rPr lang="en-US" dirty="0"/>
              <a:t>Hedges, L., &amp; Olkin, I. (1985). </a:t>
            </a:r>
            <a:r>
              <a:rPr lang="en-US" i="1" dirty="0"/>
              <a:t>Statistical models for meta-analysis</a:t>
            </a:r>
            <a:r>
              <a:rPr lang="en-US" dirty="0"/>
              <a:t>. </a:t>
            </a:r>
            <a:r>
              <a:rPr lang="en-US"/>
              <a:t>New York, NY: </a:t>
            </a:r>
            <a:r>
              <a:rPr lang="en-US" dirty="0"/>
              <a:t>Academic Press</a:t>
            </a:r>
            <a:r>
              <a:rPr lang="en-US" i="1" dirty="0"/>
              <a:t>.</a:t>
            </a:r>
          </a:p>
          <a:p>
            <a:r>
              <a:rPr lang="en-US" dirty="0"/>
              <a:t>Lilienfeld, S. O., &amp; Lynn, S. J. (2003). Dissociative identity disorder: Multiple personalities, multiple controversies. In S. O. Lilienfeld, S. J. Lynn, &amp; J. M. </a:t>
            </a:r>
            <a:r>
              <a:rPr lang="en-US" dirty="0" err="1"/>
              <a:t>Lohr</a:t>
            </a:r>
            <a:r>
              <a:rPr lang="en-US" dirty="0"/>
              <a:t> (Eds.), </a:t>
            </a:r>
            <a:r>
              <a:rPr lang="en-US" i="1" dirty="0"/>
              <a:t>Science and pseudoscience in clinical psychology</a:t>
            </a:r>
            <a:r>
              <a:rPr lang="en-US" dirty="0"/>
              <a:t> (pp. 109-142). New York, NY: Guilford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37A78-A009-4887-957F-7735A4E3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5C8E-3198-425F-A839-AC40C97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A4DB-EBAB-4C4B-86E5-FCC2CD85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guidelines for writing in psychology and related fields.</a:t>
            </a:r>
          </a:p>
          <a:p>
            <a:r>
              <a:rPr lang="en-US" dirty="0"/>
              <a:t>Large number and variety of guidelines. APA’s publication manual is nearly 300 pages</a:t>
            </a:r>
          </a:p>
          <a:p>
            <a:r>
              <a:rPr lang="en-US" dirty="0"/>
              <a:t>The goal of this video: Go over how to write a paper in APA style</a:t>
            </a:r>
          </a:p>
          <a:p>
            <a:pPr lvl="1"/>
            <a:r>
              <a:rPr lang="en-US" dirty="0"/>
              <a:t>Title page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Discussion</a:t>
            </a:r>
          </a:p>
          <a:p>
            <a:pPr lvl="1"/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0BE4-28D5-4703-993D-B4373260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ED9B7-C0A8-45C5-A7A2-F4932FE5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31" y="0"/>
            <a:ext cx="524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95824-9FE8-4AF5-A18B-306F7A96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83" y="0"/>
            <a:ext cx="524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27F3E-E376-48F1-84E2-FA3958B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03" y="0"/>
            <a:ext cx="5292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0B98C-C787-4A30-80A2-FE41823B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94" y="0"/>
            <a:ext cx="5326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ACBF1-8C49-4499-9854-DF50C11D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98" y="0"/>
            <a:ext cx="5241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C6826-121A-46C4-86E8-8BAB21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99" y="0"/>
            <a:ext cx="537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C47-49D9-46D1-86C3-4A39BA5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-604300"/>
            <a:ext cx="9692640" cy="139712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333-11EB-40B4-8CAC-227C97DC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CCDC-3BAB-49F6-9259-3182A34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7AD77-3195-4EF2-A7DB-6DA7854F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94" y="0"/>
            <a:ext cx="53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29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290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Presenting Research</vt:lpstr>
      <vt:lpstr>APA style</vt:lpstr>
      <vt:lpstr>Title Page</vt:lpstr>
      <vt:lpstr>Abstract</vt:lpstr>
      <vt:lpstr>Introduction</vt:lpstr>
      <vt:lpstr>Method</vt:lpstr>
      <vt:lpstr>Results</vt:lpstr>
      <vt:lpstr>Discussion</vt:lpstr>
      <vt:lpstr>References</vt:lpstr>
      <vt:lpstr>Tables</vt:lpstr>
      <vt:lpstr>Figures</vt:lpstr>
      <vt:lpstr>References – Rules of the Road</vt:lpstr>
      <vt:lpstr>References – Rules of the Road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2019-07-14T17:02:43Z</dcterms:modified>
</cp:coreProperties>
</file>