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64B41-C786-4A08-B40B-B15CBD6E21D3}" v="29" dt="2019-07-16T17:44:36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CB74744F-3D40-4B83-944D-C9178E3937BC}"/>
    <pc:docChg chg="custSel addSld delSld modSld sldOrd">
      <pc:chgData name="Scofield, John" userId="04766af8-08bf-4f27-a8a4-706beaa96b52" providerId="ADAL" clId="{CB74744F-3D40-4B83-944D-C9178E3937BC}" dt="2019-06-30T17:32:45.637" v="3767" actId="20577"/>
      <pc:docMkLst>
        <pc:docMk/>
      </pc:docMkLst>
      <pc:sldChg chg="modSp">
        <pc:chgData name="Scofield, John" userId="04766af8-08bf-4f27-a8a4-706beaa96b52" providerId="ADAL" clId="{CB74744F-3D40-4B83-944D-C9178E3937BC}" dt="2019-06-30T13:28:37.397" v="23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B74744F-3D40-4B83-944D-C9178E3937BC}" dt="2019-06-30T13:28:37.397" v="23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C9FCA00D-6D78-48FE-B3D3-1F9A245C51E0}"/>
    <pc:docChg chg="custSel addSld delSld modSld">
      <pc:chgData name="Scofield, John" userId="04766af8-08bf-4f27-a8a4-706beaa96b52" providerId="ADAL" clId="{C9FCA00D-6D78-48FE-B3D3-1F9A245C51E0}" dt="2019-07-13T16:14:30.657" v="3660" actId="20577"/>
      <pc:docMkLst>
        <pc:docMk/>
      </pc:docMkLst>
      <pc:sldChg chg="modSp">
        <pc:chgData name="Scofield, John" userId="04766af8-08bf-4f27-a8a4-706beaa96b52" providerId="ADAL" clId="{C9FCA00D-6D78-48FE-B3D3-1F9A245C51E0}" dt="2019-07-13T15:57:32.186" v="22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9FCA00D-6D78-48FE-B3D3-1F9A245C51E0}" dt="2019-07-13T15:57:32.186" v="22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54564B41-C786-4A08-B40B-B15CBD6E21D3}"/>
    <pc:docChg chg="custSel addSld delSld modSld">
      <pc:chgData name="Scofield, John" userId="04766af8-08bf-4f27-a8a4-706beaa96b52" providerId="ADAL" clId="{54564B41-C786-4A08-B40B-B15CBD6E21D3}" dt="2019-07-16T17:47:13.851" v="3801" actId="20577"/>
      <pc:docMkLst>
        <pc:docMk/>
      </pc:docMkLst>
      <pc:sldChg chg="modSp">
        <pc:chgData name="Scofield, John" userId="04766af8-08bf-4f27-a8a4-706beaa96b52" providerId="ADAL" clId="{54564B41-C786-4A08-B40B-B15CBD6E21D3}" dt="2019-07-16T15:01:37.322" v="21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54564B41-C786-4A08-B40B-B15CBD6E21D3}" dt="2019-07-16T15:01:37.322" v="21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del">
        <pc:chgData name="Scofield, John" userId="04766af8-08bf-4f27-a8a4-706beaa96b52" providerId="ADAL" clId="{54564B41-C786-4A08-B40B-B15CBD6E21D3}" dt="2019-07-16T15:01:41.065" v="22" actId="2696"/>
        <pc:sldMkLst>
          <pc:docMk/>
          <pc:sldMk cId="403541540" sldId="257"/>
        </pc:sldMkLst>
      </pc:sldChg>
      <pc:sldChg chg="modSp add">
        <pc:chgData name="Scofield, John" userId="04766af8-08bf-4f27-a8a4-706beaa96b52" providerId="ADAL" clId="{54564B41-C786-4A08-B40B-B15CBD6E21D3}" dt="2019-07-16T15:04:36.966" v="301" actId="20577"/>
        <pc:sldMkLst>
          <pc:docMk/>
          <pc:sldMk cId="2550179935" sldId="257"/>
        </pc:sldMkLst>
        <pc:spChg chg="mod">
          <ac:chgData name="Scofield, John" userId="04766af8-08bf-4f27-a8a4-706beaa96b52" providerId="ADAL" clId="{54564B41-C786-4A08-B40B-B15CBD6E21D3}" dt="2019-07-16T15:03:14.312" v="52" actId="20577"/>
          <ac:spMkLst>
            <pc:docMk/>
            <pc:sldMk cId="2550179935" sldId="257"/>
            <ac:spMk id="2" creationId="{E0BF3DE2-F7E4-4426-A881-3754A23C55C6}"/>
          </ac:spMkLst>
        </pc:spChg>
        <pc:spChg chg="mod">
          <ac:chgData name="Scofield, John" userId="04766af8-08bf-4f27-a8a4-706beaa96b52" providerId="ADAL" clId="{54564B41-C786-4A08-B40B-B15CBD6E21D3}" dt="2019-07-16T15:04:36.966" v="301" actId="20577"/>
          <ac:spMkLst>
            <pc:docMk/>
            <pc:sldMk cId="2550179935" sldId="257"/>
            <ac:spMk id="3" creationId="{0999C2AB-3979-44F5-BD68-3D98015B0895}"/>
          </ac:spMkLst>
        </pc:spChg>
        <pc:spChg chg="mod">
          <ac:chgData name="Scofield, John" userId="04766af8-08bf-4f27-a8a4-706beaa96b52" providerId="ADAL" clId="{54564B41-C786-4A08-B40B-B15CBD6E21D3}" dt="2019-07-16T15:03:09.802" v="30" actId="27636"/>
          <ac:spMkLst>
            <pc:docMk/>
            <pc:sldMk cId="2550179935" sldId="257"/>
            <ac:spMk id="4" creationId="{D3BF83A4-3071-4A92-A934-229511314379}"/>
          </ac:spMkLst>
        </pc:spChg>
      </pc:sldChg>
      <pc:sldChg chg="modSp add">
        <pc:chgData name="Scofield, John" userId="04766af8-08bf-4f27-a8a4-706beaa96b52" providerId="ADAL" clId="{54564B41-C786-4A08-B40B-B15CBD6E21D3}" dt="2019-07-16T15:16:28.939" v="633" actId="20577"/>
        <pc:sldMkLst>
          <pc:docMk/>
          <pc:sldMk cId="1785332698" sldId="258"/>
        </pc:sldMkLst>
        <pc:spChg chg="mod">
          <ac:chgData name="Scofield, John" userId="04766af8-08bf-4f27-a8a4-706beaa96b52" providerId="ADAL" clId="{54564B41-C786-4A08-B40B-B15CBD6E21D3}" dt="2019-07-16T15:05:14.751" v="322" actId="5793"/>
          <ac:spMkLst>
            <pc:docMk/>
            <pc:sldMk cId="1785332698" sldId="258"/>
            <ac:spMk id="2" creationId="{63C5CC92-CFA7-453C-83BA-5C1F3547F95D}"/>
          </ac:spMkLst>
        </pc:spChg>
        <pc:spChg chg="mod">
          <ac:chgData name="Scofield, John" userId="04766af8-08bf-4f27-a8a4-706beaa96b52" providerId="ADAL" clId="{54564B41-C786-4A08-B40B-B15CBD6E21D3}" dt="2019-07-16T15:16:28.939" v="633" actId="20577"/>
          <ac:spMkLst>
            <pc:docMk/>
            <pc:sldMk cId="1785332698" sldId="258"/>
            <ac:spMk id="3" creationId="{CDCB24CA-F49A-40C1-8ECB-F5BC8C999194}"/>
          </ac:spMkLst>
        </pc:spChg>
        <pc:spChg chg="mod">
          <ac:chgData name="Scofield, John" userId="04766af8-08bf-4f27-a8a4-706beaa96b52" providerId="ADAL" clId="{54564B41-C786-4A08-B40B-B15CBD6E21D3}" dt="2019-07-16T15:05:10.999" v="303" actId="27636"/>
          <ac:spMkLst>
            <pc:docMk/>
            <pc:sldMk cId="1785332698" sldId="258"/>
            <ac:spMk id="4" creationId="{BBCC956A-3F2D-4750-AFBE-513E412530FC}"/>
          </ac:spMkLst>
        </pc:spChg>
      </pc:sldChg>
      <pc:sldChg chg="del">
        <pc:chgData name="Scofield, John" userId="04766af8-08bf-4f27-a8a4-706beaa96b52" providerId="ADAL" clId="{54564B41-C786-4A08-B40B-B15CBD6E21D3}" dt="2019-07-16T15:01:41.141" v="23" actId="2696"/>
        <pc:sldMkLst>
          <pc:docMk/>
          <pc:sldMk cId="2129982036" sldId="258"/>
        </pc:sldMkLst>
      </pc:sldChg>
      <pc:sldChg chg="del">
        <pc:chgData name="Scofield, John" userId="04766af8-08bf-4f27-a8a4-706beaa96b52" providerId="ADAL" clId="{54564B41-C786-4A08-B40B-B15CBD6E21D3}" dt="2019-07-16T15:01:41.189" v="24" actId="2696"/>
        <pc:sldMkLst>
          <pc:docMk/>
          <pc:sldMk cId="1986077460" sldId="259"/>
        </pc:sldMkLst>
      </pc:sldChg>
      <pc:sldChg chg="addSp modSp add">
        <pc:chgData name="Scofield, John" userId="04766af8-08bf-4f27-a8a4-706beaa96b52" providerId="ADAL" clId="{54564B41-C786-4A08-B40B-B15CBD6E21D3}" dt="2019-07-16T15:27:41.163" v="1125" actId="1035"/>
        <pc:sldMkLst>
          <pc:docMk/>
          <pc:sldMk cId="3666399472" sldId="259"/>
        </pc:sldMkLst>
        <pc:spChg chg="mod">
          <ac:chgData name="Scofield, John" userId="04766af8-08bf-4f27-a8a4-706beaa96b52" providerId="ADAL" clId="{54564B41-C786-4A08-B40B-B15CBD6E21D3}" dt="2019-07-16T15:25:27.622" v="989" actId="1076"/>
          <ac:spMkLst>
            <pc:docMk/>
            <pc:sldMk cId="3666399472" sldId="259"/>
            <ac:spMk id="2" creationId="{E164A262-6408-411E-BC45-CC58E765E9DD}"/>
          </ac:spMkLst>
        </pc:spChg>
        <pc:spChg chg="mod">
          <ac:chgData name="Scofield, John" userId="04766af8-08bf-4f27-a8a4-706beaa96b52" providerId="ADAL" clId="{54564B41-C786-4A08-B40B-B15CBD6E21D3}" dt="2019-07-16T15:27:08.477" v="1046" actId="1076"/>
          <ac:spMkLst>
            <pc:docMk/>
            <pc:sldMk cId="3666399472" sldId="259"/>
            <ac:spMk id="3" creationId="{2CB99357-BDE9-4217-98F1-E518AB17704F}"/>
          </ac:spMkLst>
        </pc:spChg>
        <pc:spChg chg="mod">
          <ac:chgData name="Scofield, John" userId="04766af8-08bf-4f27-a8a4-706beaa96b52" providerId="ADAL" clId="{54564B41-C786-4A08-B40B-B15CBD6E21D3}" dt="2019-07-16T15:20:54.192" v="635" actId="27636"/>
          <ac:spMkLst>
            <pc:docMk/>
            <pc:sldMk cId="3666399472" sldId="259"/>
            <ac:spMk id="4" creationId="{67187B68-75DB-4B84-8380-8C7206568D62}"/>
          </ac:spMkLst>
        </pc:spChg>
        <pc:graphicFrameChg chg="mod modGraphic">
          <ac:chgData name="Scofield, John" userId="04766af8-08bf-4f27-a8a4-706beaa96b52" providerId="ADAL" clId="{54564B41-C786-4A08-B40B-B15CBD6E21D3}" dt="2019-07-16T15:27:27.077" v="1051" actId="1076"/>
          <ac:graphicFrameMkLst>
            <pc:docMk/>
            <pc:sldMk cId="3666399472" sldId="259"/>
            <ac:graphicFrameMk id="5" creationId="{9716C85F-5C8B-4BD3-A670-D30EBCC6A7EA}"/>
          </ac:graphicFrameMkLst>
        </pc:graphicFrameChg>
        <pc:picChg chg="add mod">
          <ac:chgData name="Scofield, John" userId="04766af8-08bf-4f27-a8a4-706beaa96b52" providerId="ADAL" clId="{54564B41-C786-4A08-B40B-B15CBD6E21D3}" dt="2019-07-16T15:27:41.163" v="1125" actId="1035"/>
          <ac:picMkLst>
            <pc:docMk/>
            <pc:sldMk cId="3666399472" sldId="259"/>
            <ac:picMk id="6" creationId="{7AA9C431-57F5-45F7-919D-851BC02F4340}"/>
          </ac:picMkLst>
        </pc:picChg>
      </pc:sldChg>
      <pc:sldChg chg="modSp add">
        <pc:chgData name="Scofield, John" userId="04766af8-08bf-4f27-a8a4-706beaa96b52" providerId="ADAL" clId="{54564B41-C786-4A08-B40B-B15CBD6E21D3}" dt="2019-07-16T15:31:15.706" v="1189" actId="20577"/>
        <pc:sldMkLst>
          <pc:docMk/>
          <pc:sldMk cId="3326592943" sldId="260"/>
        </pc:sldMkLst>
        <pc:spChg chg="mod">
          <ac:chgData name="Scofield, John" userId="04766af8-08bf-4f27-a8a4-706beaa96b52" providerId="ADAL" clId="{54564B41-C786-4A08-B40B-B15CBD6E21D3}" dt="2019-07-16T15:31:00.071" v="1147" actId="20577"/>
          <ac:spMkLst>
            <pc:docMk/>
            <pc:sldMk cId="3326592943" sldId="260"/>
            <ac:spMk id="2" creationId="{1D2DAF6E-C99E-4B11-9059-525587CFACDA}"/>
          </ac:spMkLst>
        </pc:spChg>
        <pc:spChg chg="mod">
          <ac:chgData name="Scofield, John" userId="04766af8-08bf-4f27-a8a4-706beaa96b52" providerId="ADAL" clId="{54564B41-C786-4A08-B40B-B15CBD6E21D3}" dt="2019-07-16T15:31:15.706" v="1189" actId="20577"/>
          <ac:spMkLst>
            <pc:docMk/>
            <pc:sldMk cId="3326592943" sldId="260"/>
            <ac:spMk id="3" creationId="{76AAB64B-49F2-4696-82BF-705D181F0E36}"/>
          </ac:spMkLst>
        </pc:spChg>
        <pc:spChg chg="mod">
          <ac:chgData name="Scofield, John" userId="04766af8-08bf-4f27-a8a4-706beaa96b52" providerId="ADAL" clId="{54564B41-C786-4A08-B40B-B15CBD6E21D3}" dt="2019-07-16T15:30:44.756" v="1127" actId="27636"/>
          <ac:spMkLst>
            <pc:docMk/>
            <pc:sldMk cId="3326592943" sldId="260"/>
            <ac:spMk id="4" creationId="{6BA5D3B2-9BA9-4490-8E2F-4190E6DBC795}"/>
          </ac:spMkLst>
        </pc:spChg>
      </pc:sldChg>
      <pc:sldChg chg="del">
        <pc:chgData name="Scofield, John" userId="04766af8-08bf-4f27-a8a4-706beaa96b52" providerId="ADAL" clId="{54564B41-C786-4A08-B40B-B15CBD6E21D3}" dt="2019-07-16T15:01:41.244" v="25" actId="2696"/>
        <pc:sldMkLst>
          <pc:docMk/>
          <pc:sldMk cId="3463041297" sldId="260"/>
        </pc:sldMkLst>
      </pc:sldChg>
      <pc:sldChg chg="addSp modSp add">
        <pc:chgData name="Scofield, John" userId="04766af8-08bf-4f27-a8a4-706beaa96b52" providerId="ADAL" clId="{54564B41-C786-4A08-B40B-B15CBD6E21D3}" dt="2019-07-16T15:42:14.718" v="1336" actId="1076"/>
        <pc:sldMkLst>
          <pc:docMk/>
          <pc:sldMk cId="874773139" sldId="261"/>
        </pc:sldMkLst>
        <pc:spChg chg="mod">
          <ac:chgData name="Scofield, John" userId="04766af8-08bf-4f27-a8a4-706beaa96b52" providerId="ADAL" clId="{54564B41-C786-4A08-B40B-B15CBD6E21D3}" dt="2019-07-16T15:35:15.819" v="1212" actId="20577"/>
          <ac:spMkLst>
            <pc:docMk/>
            <pc:sldMk cId="874773139" sldId="261"/>
            <ac:spMk id="2" creationId="{22B16714-E059-4604-A970-0CC383218D72}"/>
          </ac:spMkLst>
        </pc:spChg>
        <pc:spChg chg="mod">
          <ac:chgData name="Scofield, John" userId="04766af8-08bf-4f27-a8a4-706beaa96b52" providerId="ADAL" clId="{54564B41-C786-4A08-B40B-B15CBD6E21D3}" dt="2019-07-16T15:41:27.390" v="1329" actId="20577"/>
          <ac:spMkLst>
            <pc:docMk/>
            <pc:sldMk cId="874773139" sldId="261"/>
            <ac:spMk id="3" creationId="{A608C4B9-7472-447C-A2A2-1D5A1908E838}"/>
          </ac:spMkLst>
        </pc:spChg>
        <pc:spChg chg="mod">
          <ac:chgData name="Scofield, John" userId="04766af8-08bf-4f27-a8a4-706beaa96b52" providerId="ADAL" clId="{54564B41-C786-4A08-B40B-B15CBD6E21D3}" dt="2019-07-16T15:35:11.717" v="1191" actId="27636"/>
          <ac:spMkLst>
            <pc:docMk/>
            <pc:sldMk cId="874773139" sldId="261"/>
            <ac:spMk id="4" creationId="{6B3B7D7F-599F-487F-9C65-407126B6752A}"/>
          </ac:spMkLst>
        </pc:spChg>
        <pc:picChg chg="add mod">
          <ac:chgData name="Scofield, John" userId="04766af8-08bf-4f27-a8a4-706beaa96b52" providerId="ADAL" clId="{54564B41-C786-4A08-B40B-B15CBD6E21D3}" dt="2019-07-16T15:41:40.318" v="1333" actId="1076"/>
          <ac:picMkLst>
            <pc:docMk/>
            <pc:sldMk cId="874773139" sldId="261"/>
            <ac:picMk id="5" creationId="{23080927-8055-4781-873B-9E3DA9BA3097}"/>
          </ac:picMkLst>
        </pc:picChg>
        <pc:picChg chg="add mod">
          <ac:chgData name="Scofield, John" userId="04766af8-08bf-4f27-a8a4-706beaa96b52" providerId="ADAL" clId="{54564B41-C786-4A08-B40B-B15CBD6E21D3}" dt="2019-07-16T15:42:14.718" v="1336" actId="1076"/>
          <ac:picMkLst>
            <pc:docMk/>
            <pc:sldMk cId="874773139" sldId="261"/>
            <ac:picMk id="6" creationId="{144DFD4E-7FE5-437A-8E08-A816A26CD7FB}"/>
          </ac:picMkLst>
        </pc:picChg>
      </pc:sldChg>
      <pc:sldChg chg="del">
        <pc:chgData name="Scofield, John" userId="04766af8-08bf-4f27-a8a4-706beaa96b52" providerId="ADAL" clId="{54564B41-C786-4A08-B40B-B15CBD6E21D3}" dt="2019-07-16T15:01:41.307" v="26" actId="2696"/>
        <pc:sldMkLst>
          <pc:docMk/>
          <pc:sldMk cId="2804972329" sldId="261"/>
        </pc:sldMkLst>
      </pc:sldChg>
      <pc:sldChg chg="addSp delSp modSp add">
        <pc:chgData name="Scofield, John" userId="04766af8-08bf-4f27-a8a4-706beaa96b52" providerId="ADAL" clId="{54564B41-C786-4A08-B40B-B15CBD6E21D3}" dt="2019-07-16T15:43:29.959" v="1370" actId="1076"/>
        <pc:sldMkLst>
          <pc:docMk/>
          <pc:sldMk cId="1688799301" sldId="262"/>
        </pc:sldMkLst>
        <pc:spChg chg="mod">
          <ac:chgData name="Scofield, John" userId="04766af8-08bf-4f27-a8a4-706beaa96b52" providerId="ADAL" clId="{54564B41-C786-4A08-B40B-B15CBD6E21D3}" dt="2019-07-16T15:42:45.769" v="1365" actId="20577"/>
          <ac:spMkLst>
            <pc:docMk/>
            <pc:sldMk cId="1688799301" sldId="262"/>
            <ac:spMk id="3" creationId="{A608C4B9-7472-447C-A2A2-1D5A1908E838}"/>
          </ac:spMkLst>
        </pc:spChg>
        <pc:picChg chg="del">
          <ac:chgData name="Scofield, John" userId="04766af8-08bf-4f27-a8a4-706beaa96b52" providerId="ADAL" clId="{54564B41-C786-4A08-B40B-B15CBD6E21D3}" dt="2019-07-16T15:42:29.649" v="1338" actId="478"/>
          <ac:picMkLst>
            <pc:docMk/>
            <pc:sldMk cId="1688799301" sldId="262"/>
            <ac:picMk id="5" creationId="{23080927-8055-4781-873B-9E3DA9BA3097}"/>
          </ac:picMkLst>
        </pc:picChg>
        <pc:picChg chg="del">
          <ac:chgData name="Scofield, John" userId="04766af8-08bf-4f27-a8a4-706beaa96b52" providerId="ADAL" clId="{54564B41-C786-4A08-B40B-B15CBD6E21D3}" dt="2019-07-16T15:42:30.620" v="1339" actId="478"/>
          <ac:picMkLst>
            <pc:docMk/>
            <pc:sldMk cId="1688799301" sldId="262"/>
            <ac:picMk id="6" creationId="{144DFD4E-7FE5-437A-8E08-A816A26CD7FB}"/>
          </ac:picMkLst>
        </pc:picChg>
        <pc:picChg chg="add mod">
          <ac:chgData name="Scofield, John" userId="04766af8-08bf-4f27-a8a4-706beaa96b52" providerId="ADAL" clId="{54564B41-C786-4A08-B40B-B15CBD6E21D3}" dt="2019-07-16T15:43:29.959" v="1370" actId="1076"/>
          <ac:picMkLst>
            <pc:docMk/>
            <pc:sldMk cId="1688799301" sldId="262"/>
            <ac:picMk id="7" creationId="{6FAF6AD8-7783-44A5-9E44-A02497D44713}"/>
          </ac:picMkLst>
        </pc:picChg>
      </pc:sldChg>
      <pc:sldChg chg="del">
        <pc:chgData name="Scofield, John" userId="04766af8-08bf-4f27-a8a4-706beaa96b52" providerId="ADAL" clId="{54564B41-C786-4A08-B40B-B15CBD6E21D3}" dt="2019-07-16T15:01:41.368" v="27" actId="2696"/>
        <pc:sldMkLst>
          <pc:docMk/>
          <pc:sldMk cId="3821775281" sldId="262"/>
        </pc:sldMkLst>
      </pc:sldChg>
      <pc:sldChg chg="del">
        <pc:chgData name="Scofield, John" userId="04766af8-08bf-4f27-a8a4-706beaa96b52" providerId="ADAL" clId="{54564B41-C786-4A08-B40B-B15CBD6E21D3}" dt="2019-07-16T15:01:41.385" v="28" actId="2696"/>
        <pc:sldMkLst>
          <pc:docMk/>
          <pc:sldMk cId="1192677037" sldId="263"/>
        </pc:sldMkLst>
      </pc:sldChg>
      <pc:sldChg chg="modSp add">
        <pc:chgData name="Scofield, John" userId="04766af8-08bf-4f27-a8a4-706beaa96b52" providerId="ADAL" clId="{54564B41-C786-4A08-B40B-B15CBD6E21D3}" dt="2019-07-16T16:23:44.235" v="1677" actId="20577"/>
        <pc:sldMkLst>
          <pc:docMk/>
          <pc:sldMk cId="4122594593" sldId="263"/>
        </pc:sldMkLst>
        <pc:spChg chg="mod">
          <ac:chgData name="Scofield, John" userId="04766af8-08bf-4f27-a8a4-706beaa96b52" providerId="ADAL" clId="{54564B41-C786-4A08-B40B-B15CBD6E21D3}" dt="2019-07-16T16:23:44.235" v="1677" actId="20577"/>
          <ac:spMkLst>
            <pc:docMk/>
            <pc:sldMk cId="4122594593" sldId="263"/>
            <ac:spMk id="2" creationId="{FFFFC608-CF64-49B1-82FB-9F186304F8F2}"/>
          </ac:spMkLst>
        </pc:spChg>
        <pc:spChg chg="mod">
          <ac:chgData name="Scofield, John" userId="04766af8-08bf-4f27-a8a4-706beaa96b52" providerId="ADAL" clId="{54564B41-C786-4A08-B40B-B15CBD6E21D3}" dt="2019-07-16T16:19:02.086" v="1631" actId="20577"/>
          <ac:spMkLst>
            <pc:docMk/>
            <pc:sldMk cId="4122594593" sldId="263"/>
            <ac:spMk id="3" creationId="{F926CFF6-E746-475A-B2A8-7A79AF0D9B55}"/>
          </ac:spMkLst>
        </pc:spChg>
        <pc:spChg chg="mod">
          <ac:chgData name="Scofield, John" userId="04766af8-08bf-4f27-a8a4-706beaa96b52" providerId="ADAL" clId="{54564B41-C786-4A08-B40B-B15CBD6E21D3}" dt="2019-07-16T15:43:50.058" v="1372" actId="27636"/>
          <ac:spMkLst>
            <pc:docMk/>
            <pc:sldMk cId="4122594593" sldId="263"/>
            <ac:spMk id="4" creationId="{9F145E3D-4F33-44E1-80C7-282986ED3364}"/>
          </ac:spMkLst>
        </pc:spChg>
      </pc:sldChg>
      <pc:sldChg chg="modSp add">
        <pc:chgData name="Scofield, John" userId="04766af8-08bf-4f27-a8a4-706beaa96b52" providerId="ADAL" clId="{54564B41-C786-4A08-B40B-B15CBD6E21D3}" dt="2019-07-16T16:19:37.957" v="1661" actId="20577"/>
        <pc:sldMkLst>
          <pc:docMk/>
          <pc:sldMk cId="3616257030" sldId="264"/>
        </pc:sldMkLst>
        <pc:spChg chg="mod">
          <ac:chgData name="Scofield, John" userId="04766af8-08bf-4f27-a8a4-706beaa96b52" providerId="ADAL" clId="{54564B41-C786-4A08-B40B-B15CBD6E21D3}" dt="2019-07-16T16:19:37.957" v="1661" actId="20577"/>
          <ac:spMkLst>
            <pc:docMk/>
            <pc:sldMk cId="3616257030" sldId="264"/>
            <ac:spMk id="3" creationId="{76AAB64B-49F2-4696-82BF-705D181F0E36}"/>
          </ac:spMkLst>
        </pc:spChg>
      </pc:sldChg>
      <pc:sldChg chg="addSp modSp add">
        <pc:chgData name="Scofield, John" userId="04766af8-08bf-4f27-a8a4-706beaa96b52" providerId="ADAL" clId="{54564B41-C786-4A08-B40B-B15CBD6E21D3}" dt="2019-07-16T16:25:50.263" v="1776" actId="1076"/>
        <pc:sldMkLst>
          <pc:docMk/>
          <pc:sldMk cId="3688234545" sldId="265"/>
        </pc:sldMkLst>
        <pc:spChg chg="mod">
          <ac:chgData name="Scofield, John" userId="04766af8-08bf-4f27-a8a4-706beaa96b52" providerId="ADAL" clId="{54564B41-C786-4A08-B40B-B15CBD6E21D3}" dt="2019-07-16T16:23:53.203" v="1689" actId="20577"/>
          <ac:spMkLst>
            <pc:docMk/>
            <pc:sldMk cId="3688234545" sldId="265"/>
            <ac:spMk id="2" creationId="{FFFFC608-CF64-49B1-82FB-9F186304F8F2}"/>
          </ac:spMkLst>
        </pc:spChg>
        <pc:spChg chg="mod">
          <ac:chgData name="Scofield, John" userId="04766af8-08bf-4f27-a8a4-706beaa96b52" providerId="ADAL" clId="{54564B41-C786-4A08-B40B-B15CBD6E21D3}" dt="2019-07-16T16:24:18.384" v="1765" actId="20577"/>
          <ac:spMkLst>
            <pc:docMk/>
            <pc:sldMk cId="3688234545" sldId="265"/>
            <ac:spMk id="3" creationId="{F926CFF6-E746-475A-B2A8-7A79AF0D9B55}"/>
          </ac:spMkLst>
        </pc:spChg>
        <pc:picChg chg="add mod">
          <ac:chgData name="Scofield, John" userId="04766af8-08bf-4f27-a8a4-706beaa96b52" providerId="ADAL" clId="{54564B41-C786-4A08-B40B-B15CBD6E21D3}" dt="2019-07-16T16:25:19.471" v="1769" actId="14100"/>
          <ac:picMkLst>
            <pc:docMk/>
            <pc:sldMk cId="3688234545" sldId="265"/>
            <ac:picMk id="5" creationId="{38912A9E-956D-4E61-9AA2-FA5D4E7E81CD}"/>
          </ac:picMkLst>
        </pc:picChg>
        <pc:picChg chg="add mod">
          <ac:chgData name="Scofield, John" userId="04766af8-08bf-4f27-a8a4-706beaa96b52" providerId="ADAL" clId="{54564B41-C786-4A08-B40B-B15CBD6E21D3}" dt="2019-07-16T16:25:50.263" v="1776" actId="1076"/>
          <ac:picMkLst>
            <pc:docMk/>
            <pc:sldMk cId="3688234545" sldId="265"/>
            <ac:picMk id="6" creationId="{A6F6702B-DB35-4CAB-A774-F39713600D38}"/>
          </ac:picMkLst>
        </pc:picChg>
      </pc:sldChg>
      <pc:sldChg chg="delSp modSp add">
        <pc:chgData name="Scofield, John" userId="04766af8-08bf-4f27-a8a4-706beaa96b52" providerId="ADAL" clId="{54564B41-C786-4A08-B40B-B15CBD6E21D3}" dt="2019-07-16T16:27:47.687" v="1983" actId="20577"/>
        <pc:sldMkLst>
          <pc:docMk/>
          <pc:sldMk cId="301023398" sldId="266"/>
        </pc:sldMkLst>
        <pc:spChg chg="mod">
          <ac:chgData name="Scofield, John" userId="04766af8-08bf-4f27-a8a4-706beaa96b52" providerId="ADAL" clId="{54564B41-C786-4A08-B40B-B15CBD6E21D3}" dt="2019-07-16T16:27:47.687" v="1983" actId="20577"/>
          <ac:spMkLst>
            <pc:docMk/>
            <pc:sldMk cId="301023398" sldId="266"/>
            <ac:spMk id="3" creationId="{F926CFF6-E746-475A-B2A8-7A79AF0D9B55}"/>
          </ac:spMkLst>
        </pc:spChg>
        <pc:picChg chg="del">
          <ac:chgData name="Scofield, John" userId="04766af8-08bf-4f27-a8a4-706beaa96b52" providerId="ADAL" clId="{54564B41-C786-4A08-B40B-B15CBD6E21D3}" dt="2019-07-16T16:26:05.698" v="1778" actId="478"/>
          <ac:picMkLst>
            <pc:docMk/>
            <pc:sldMk cId="301023398" sldId="266"/>
            <ac:picMk id="5" creationId="{38912A9E-956D-4E61-9AA2-FA5D4E7E81CD}"/>
          </ac:picMkLst>
        </pc:picChg>
        <pc:picChg chg="del">
          <ac:chgData name="Scofield, John" userId="04766af8-08bf-4f27-a8a4-706beaa96b52" providerId="ADAL" clId="{54564B41-C786-4A08-B40B-B15CBD6E21D3}" dt="2019-07-16T16:26:06.382" v="1779" actId="478"/>
          <ac:picMkLst>
            <pc:docMk/>
            <pc:sldMk cId="301023398" sldId="266"/>
            <ac:picMk id="6" creationId="{A6F6702B-DB35-4CAB-A774-F39713600D38}"/>
          </ac:picMkLst>
        </pc:picChg>
      </pc:sldChg>
      <pc:sldChg chg="add">
        <pc:chgData name="Scofield, John" userId="04766af8-08bf-4f27-a8a4-706beaa96b52" providerId="ADAL" clId="{54564B41-C786-4A08-B40B-B15CBD6E21D3}" dt="2019-07-16T16:28:05.742" v="1984"/>
        <pc:sldMkLst>
          <pc:docMk/>
          <pc:sldMk cId="653630117" sldId="267"/>
        </pc:sldMkLst>
      </pc:sldChg>
      <pc:sldChg chg="modSp add">
        <pc:chgData name="Scofield, John" userId="04766af8-08bf-4f27-a8a4-706beaa96b52" providerId="ADAL" clId="{54564B41-C786-4A08-B40B-B15CBD6E21D3}" dt="2019-07-16T16:37:10.724" v="2299" actId="20577"/>
        <pc:sldMkLst>
          <pc:docMk/>
          <pc:sldMk cId="1527450410" sldId="268"/>
        </pc:sldMkLst>
        <pc:spChg chg="mod">
          <ac:chgData name="Scofield, John" userId="04766af8-08bf-4f27-a8a4-706beaa96b52" providerId="ADAL" clId="{54564B41-C786-4A08-B40B-B15CBD6E21D3}" dt="2019-07-16T16:29:35.933" v="2026" actId="20577"/>
          <ac:spMkLst>
            <pc:docMk/>
            <pc:sldMk cId="1527450410" sldId="268"/>
            <ac:spMk id="2" creationId="{FFFFC608-CF64-49B1-82FB-9F186304F8F2}"/>
          </ac:spMkLst>
        </pc:spChg>
        <pc:spChg chg="mod">
          <ac:chgData name="Scofield, John" userId="04766af8-08bf-4f27-a8a4-706beaa96b52" providerId="ADAL" clId="{54564B41-C786-4A08-B40B-B15CBD6E21D3}" dt="2019-07-16T16:37:10.724" v="2299" actId="20577"/>
          <ac:spMkLst>
            <pc:docMk/>
            <pc:sldMk cId="1527450410" sldId="268"/>
            <ac:spMk id="3" creationId="{F926CFF6-E746-475A-B2A8-7A79AF0D9B55}"/>
          </ac:spMkLst>
        </pc:spChg>
      </pc:sldChg>
      <pc:sldChg chg="modSp add">
        <pc:chgData name="Scofield, John" userId="04766af8-08bf-4f27-a8a4-706beaa96b52" providerId="ADAL" clId="{54564B41-C786-4A08-B40B-B15CBD6E21D3}" dt="2019-07-16T17:00:04.097" v="2536" actId="20577"/>
        <pc:sldMkLst>
          <pc:docMk/>
          <pc:sldMk cId="1578272198" sldId="269"/>
        </pc:sldMkLst>
        <pc:spChg chg="mod">
          <ac:chgData name="Scofield, John" userId="04766af8-08bf-4f27-a8a4-706beaa96b52" providerId="ADAL" clId="{54564B41-C786-4A08-B40B-B15CBD6E21D3}" dt="2019-07-16T17:00:04.097" v="2536" actId="20577"/>
          <ac:spMkLst>
            <pc:docMk/>
            <pc:sldMk cId="1578272198" sldId="269"/>
            <ac:spMk id="3" creationId="{76AAB64B-49F2-4696-82BF-705D181F0E36}"/>
          </ac:spMkLst>
        </pc:spChg>
      </pc:sldChg>
      <pc:sldChg chg="modSp add">
        <pc:chgData name="Scofield, John" userId="04766af8-08bf-4f27-a8a4-706beaa96b52" providerId="ADAL" clId="{54564B41-C786-4A08-B40B-B15CBD6E21D3}" dt="2019-07-16T17:30:21.156" v="3209" actId="20577"/>
        <pc:sldMkLst>
          <pc:docMk/>
          <pc:sldMk cId="3776860326" sldId="270"/>
        </pc:sldMkLst>
        <pc:spChg chg="mod">
          <ac:chgData name="Scofield, John" userId="04766af8-08bf-4f27-a8a4-706beaa96b52" providerId="ADAL" clId="{54564B41-C786-4A08-B40B-B15CBD6E21D3}" dt="2019-07-16T17:12:59.732" v="2646" actId="20577"/>
          <ac:spMkLst>
            <pc:docMk/>
            <pc:sldMk cId="3776860326" sldId="270"/>
            <ac:spMk id="2" creationId="{FFFFC608-CF64-49B1-82FB-9F186304F8F2}"/>
          </ac:spMkLst>
        </pc:spChg>
        <pc:spChg chg="mod">
          <ac:chgData name="Scofield, John" userId="04766af8-08bf-4f27-a8a4-706beaa96b52" providerId="ADAL" clId="{54564B41-C786-4A08-B40B-B15CBD6E21D3}" dt="2019-07-16T17:30:21.156" v="3209" actId="20577"/>
          <ac:spMkLst>
            <pc:docMk/>
            <pc:sldMk cId="3776860326" sldId="270"/>
            <ac:spMk id="3" creationId="{F926CFF6-E746-475A-B2A8-7A79AF0D9B55}"/>
          </ac:spMkLst>
        </pc:spChg>
      </pc:sldChg>
      <pc:sldChg chg="modSp add">
        <pc:chgData name="Scofield, John" userId="04766af8-08bf-4f27-a8a4-706beaa96b52" providerId="ADAL" clId="{54564B41-C786-4A08-B40B-B15CBD6E21D3}" dt="2019-07-16T17:29:14.044" v="3066" actId="20577"/>
        <pc:sldMkLst>
          <pc:docMk/>
          <pc:sldMk cId="679579996" sldId="271"/>
        </pc:sldMkLst>
        <pc:spChg chg="mod">
          <ac:chgData name="Scofield, John" userId="04766af8-08bf-4f27-a8a4-706beaa96b52" providerId="ADAL" clId="{54564B41-C786-4A08-B40B-B15CBD6E21D3}" dt="2019-07-16T17:29:14.044" v="3066" actId="20577"/>
          <ac:spMkLst>
            <pc:docMk/>
            <pc:sldMk cId="679579996" sldId="271"/>
            <ac:spMk id="3" creationId="{76AAB64B-49F2-4696-82BF-705D181F0E36}"/>
          </ac:spMkLst>
        </pc:spChg>
      </pc:sldChg>
      <pc:sldChg chg="addSp modSp add">
        <pc:chgData name="Scofield, John" userId="04766af8-08bf-4f27-a8a4-706beaa96b52" providerId="ADAL" clId="{54564B41-C786-4A08-B40B-B15CBD6E21D3}" dt="2019-07-16T17:42:00.898" v="3463" actId="20577"/>
        <pc:sldMkLst>
          <pc:docMk/>
          <pc:sldMk cId="2141542739" sldId="272"/>
        </pc:sldMkLst>
        <pc:spChg chg="mod">
          <ac:chgData name="Scofield, John" userId="04766af8-08bf-4f27-a8a4-706beaa96b52" providerId="ADAL" clId="{54564B41-C786-4A08-B40B-B15CBD6E21D3}" dt="2019-07-16T17:30:54.783" v="3281" actId="20577"/>
          <ac:spMkLst>
            <pc:docMk/>
            <pc:sldMk cId="2141542739" sldId="272"/>
            <ac:spMk id="2" creationId="{FFFFC608-CF64-49B1-82FB-9F186304F8F2}"/>
          </ac:spMkLst>
        </pc:spChg>
        <pc:spChg chg="mod">
          <ac:chgData name="Scofield, John" userId="04766af8-08bf-4f27-a8a4-706beaa96b52" providerId="ADAL" clId="{54564B41-C786-4A08-B40B-B15CBD6E21D3}" dt="2019-07-16T17:42:00.898" v="3463" actId="20577"/>
          <ac:spMkLst>
            <pc:docMk/>
            <pc:sldMk cId="2141542739" sldId="272"/>
            <ac:spMk id="3" creationId="{F926CFF6-E746-475A-B2A8-7A79AF0D9B55}"/>
          </ac:spMkLst>
        </pc:spChg>
        <pc:picChg chg="add mod">
          <ac:chgData name="Scofield, John" userId="04766af8-08bf-4f27-a8a4-706beaa96b52" providerId="ADAL" clId="{54564B41-C786-4A08-B40B-B15CBD6E21D3}" dt="2019-07-16T17:38:45.154" v="3285" actId="1076"/>
          <ac:picMkLst>
            <pc:docMk/>
            <pc:sldMk cId="2141542739" sldId="272"/>
            <ac:picMk id="5" creationId="{BB579852-089A-4002-B09D-8201E9565723}"/>
          </ac:picMkLst>
        </pc:picChg>
      </pc:sldChg>
      <pc:sldChg chg="modSp add">
        <pc:chgData name="Scofield, John" userId="04766af8-08bf-4f27-a8a4-706beaa96b52" providerId="ADAL" clId="{54564B41-C786-4A08-B40B-B15CBD6E21D3}" dt="2019-07-16T17:41:50.104" v="3451" actId="20577"/>
        <pc:sldMkLst>
          <pc:docMk/>
          <pc:sldMk cId="3963075515" sldId="273"/>
        </pc:sldMkLst>
        <pc:spChg chg="mod">
          <ac:chgData name="Scofield, John" userId="04766af8-08bf-4f27-a8a4-706beaa96b52" providerId="ADAL" clId="{54564B41-C786-4A08-B40B-B15CBD6E21D3}" dt="2019-07-16T17:41:50.104" v="3451" actId="20577"/>
          <ac:spMkLst>
            <pc:docMk/>
            <pc:sldMk cId="3963075515" sldId="273"/>
            <ac:spMk id="3" creationId="{76AAB64B-49F2-4696-82BF-705D181F0E36}"/>
          </ac:spMkLst>
        </pc:spChg>
      </pc:sldChg>
      <pc:sldChg chg="modSp add">
        <pc:chgData name="Scofield, John" userId="04766af8-08bf-4f27-a8a4-706beaa96b52" providerId="ADAL" clId="{54564B41-C786-4A08-B40B-B15CBD6E21D3}" dt="2019-07-16T17:47:13.851" v="3801" actId="20577"/>
        <pc:sldMkLst>
          <pc:docMk/>
          <pc:sldMk cId="2934001230" sldId="274"/>
        </pc:sldMkLst>
        <pc:spChg chg="mod">
          <ac:chgData name="Scofield, John" userId="04766af8-08bf-4f27-a8a4-706beaa96b52" providerId="ADAL" clId="{54564B41-C786-4A08-B40B-B15CBD6E21D3}" dt="2019-07-16T17:44:43.942" v="3503" actId="20577"/>
          <ac:spMkLst>
            <pc:docMk/>
            <pc:sldMk cId="2934001230" sldId="274"/>
            <ac:spMk id="2" creationId="{7A975418-95C4-46BA-86C1-A1F435CC354D}"/>
          </ac:spMkLst>
        </pc:spChg>
        <pc:spChg chg="mod">
          <ac:chgData name="Scofield, John" userId="04766af8-08bf-4f27-a8a4-706beaa96b52" providerId="ADAL" clId="{54564B41-C786-4A08-B40B-B15CBD6E21D3}" dt="2019-07-16T17:47:13.851" v="3801" actId="20577"/>
          <ac:spMkLst>
            <pc:docMk/>
            <pc:sldMk cId="2934001230" sldId="274"/>
            <ac:spMk id="3" creationId="{D6830E34-F919-43EC-87F2-58AA852FAB3A}"/>
          </ac:spMkLst>
        </pc:spChg>
        <pc:spChg chg="mod">
          <ac:chgData name="Scofield, John" userId="04766af8-08bf-4f27-a8a4-706beaa96b52" providerId="ADAL" clId="{54564B41-C786-4A08-B40B-B15CBD6E21D3}" dt="2019-07-16T17:44:36.708" v="3465" actId="27636"/>
          <ac:spMkLst>
            <pc:docMk/>
            <pc:sldMk cId="2934001230" sldId="274"/>
            <ac:spMk id="4" creationId="{BAAFA2D5-A2BE-4571-848F-8715FD04B111}"/>
          </ac:spMkLst>
        </pc:spChg>
      </pc:sldChg>
    </pc:docChg>
  </pc:docChgLst>
  <pc:docChgLst>
    <pc:chgData name="Scofield, John" userId="04766af8-08bf-4f27-a8a4-706beaa96b52" providerId="ADAL" clId="{6CA2CBCF-7B78-4CD7-B107-2C20F29B4546}"/>
    <pc:docChg chg="undo custSel addSld modSld sldOrd">
      <pc:chgData name="Scofield, John" userId="04766af8-08bf-4f27-a8a4-706beaa96b52" providerId="ADAL" clId="{6CA2CBCF-7B78-4CD7-B107-2C20F29B4546}" dt="2019-07-07T14:41:30.389" v="4809"/>
      <pc:docMkLst>
        <pc:docMk/>
      </pc:docMkLst>
      <pc:sldChg chg="modSp">
        <pc:chgData name="Scofield, John" userId="04766af8-08bf-4f27-a8a4-706beaa96b52" providerId="ADAL" clId="{6CA2CBCF-7B78-4CD7-B107-2C20F29B4546}" dt="2019-07-06T01:13:23.060" v="17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CA2CBCF-7B78-4CD7-B107-2C20F29B4546}" dt="2019-07-06T01:13:23.060" v="17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675DB8CC-3B85-4F4A-AAC5-6F8B4B15E3C1}"/>
    <pc:docChg chg="undo custSel addSld delSld modSld">
      <pc:chgData name="Scofield, John" userId="04766af8-08bf-4f27-a8a4-706beaa96b52" providerId="ADAL" clId="{675DB8CC-3B85-4F4A-AAC5-6F8B4B15E3C1}" dt="2019-06-22T14:42:45.474" v="2665" actId="14100"/>
      <pc:docMkLst>
        <pc:docMk/>
      </pc:docMkLst>
      <pc:sldChg chg="modSp">
        <pc:chgData name="Scofield, John" userId="04766af8-08bf-4f27-a8a4-706beaa96b52" providerId="ADAL" clId="{675DB8CC-3B85-4F4A-AAC5-6F8B4B15E3C1}" dt="2019-06-22T14:17:13.240" v="1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75DB8CC-3B85-4F4A-AAC5-6F8B4B15E3C1}" dt="2019-06-22T14:17:13.240" v="1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18:55:13.317" v="5347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7/16/2019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sp-stats.org/download/" TargetMode="External"/><Relationship Id="rId2" Type="http://schemas.openxmlformats.org/officeDocument/2006/relationships/hyperlink" Target="https://jasp-stat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C608-CF64-49B1-82FB-9F186304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CFF6-E746-475A-B2A8-7A79AF0D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Variability – extent to which scores vary around their central tendency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45E3D-4F33-44E1-80C7-282986E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12A9E-956D-4E61-9AA2-FA5D4E7E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463" y="2210512"/>
            <a:ext cx="4919179" cy="2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6702B-DB35-4CAB-A774-F39713600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25" y="4543802"/>
            <a:ext cx="5075654" cy="23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C608-CF64-49B1-82FB-9F186304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CFF6-E746-475A-B2A8-7A79AF0D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– Difference between the highest and lowest scores</a:t>
            </a:r>
          </a:p>
          <a:p>
            <a:r>
              <a:rPr lang="en-US" dirty="0"/>
              <a:t>Standard Deviation (SD) – average distance between the scores and their mean</a:t>
            </a:r>
          </a:p>
          <a:p>
            <a:r>
              <a:rPr lang="en-US" dirty="0"/>
              <a:t>Variance – the mean of the squared differences (SD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45E3D-4F33-44E1-80C7-282986E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AF6E-C99E-4B11-9059-525587CF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B64B-49F2-4696-82BF-705D181F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using </a:t>
            </a:r>
            <a:r>
              <a:rPr lang="en-US" i="1" dirty="0"/>
              <a:t>booksales.csv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5D3B2-9BA9-4490-8E2F-4190E6DB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C608-CF64-49B1-82FB-9F186304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 Rank &amp; z-scores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CFF6-E746-475A-B2A8-7A79AF0D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 rank – percentage of scores in a distribution that are lower than that score</a:t>
            </a:r>
          </a:p>
          <a:p>
            <a:r>
              <a:rPr lang="en-US" dirty="0"/>
              <a:t>Z-score – difference between that individual’s score and the mean of the distribution, divided by the standard deviation of the distribution</a:t>
            </a:r>
          </a:p>
          <a:p>
            <a:pPr lvl="1"/>
            <a:r>
              <a:rPr lang="en-US" dirty="0"/>
              <a:t>Comparing apples and oranges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45E3D-4F33-44E1-80C7-282986E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5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AF6E-C99E-4B11-9059-525587CF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B64B-49F2-4696-82BF-705D181F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using </a:t>
            </a:r>
            <a:r>
              <a:rPr lang="en-US" i="1" dirty="0"/>
              <a:t>booksales.csv</a:t>
            </a:r>
          </a:p>
          <a:p>
            <a:endParaRPr lang="en-US" i="1" dirty="0"/>
          </a:p>
          <a:p>
            <a:r>
              <a:rPr lang="en-US" i="1" dirty="0"/>
              <a:t>Z-score</a:t>
            </a:r>
            <a:r>
              <a:rPr lang="en-US" dirty="0"/>
              <a:t>- where does 31 fall? We need the following info: mean &amp; SD</a:t>
            </a:r>
          </a:p>
          <a:p>
            <a:pPr lvl="1"/>
            <a:r>
              <a:rPr lang="en-US" i="1" dirty="0"/>
              <a:t>(31 – 30.417) / 0.9 = .648</a:t>
            </a:r>
          </a:p>
          <a:p>
            <a:pPr lvl="1"/>
            <a:r>
              <a:rPr lang="en-US" i="1" dirty="0"/>
              <a:t>31 is 0.648 SD above the mean</a:t>
            </a:r>
          </a:p>
          <a:p>
            <a:endParaRPr lang="en-US" i="1" dirty="0"/>
          </a:p>
          <a:p>
            <a:r>
              <a:rPr lang="en-US" i="1" dirty="0"/>
              <a:t>For z-scores, will need a tin tiny bit of code</a:t>
            </a:r>
          </a:p>
          <a:p>
            <a:pPr lvl="1"/>
            <a:r>
              <a:rPr lang="en-US" dirty="0"/>
              <a:t>scale(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(Days)))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5D3B2-9BA9-4490-8E2F-4190E6DB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C608-CF64-49B1-82FB-9F186304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Relationships – </a:t>
            </a:r>
            <a:br>
              <a:rPr lang="en-US" dirty="0"/>
            </a:br>
            <a:r>
              <a:rPr lang="en-US" dirty="0"/>
              <a:t>Difference between groups or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CFF6-E746-475A-B2A8-7A79AF0D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with 2 groups</a:t>
            </a:r>
          </a:p>
          <a:p>
            <a:pPr lvl="1"/>
            <a:r>
              <a:rPr lang="en-US" dirty="0"/>
              <a:t>Calculate and compare means</a:t>
            </a:r>
          </a:p>
          <a:p>
            <a:pPr lvl="1"/>
            <a:r>
              <a:rPr lang="en-US" dirty="0"/>
              <a:t>Visualize means in a bar graph</a:t>
            </a:r>
          </a:p>
          <a:p>
            <a:pPr lvl="1"/>
            <a:endParaRPr lang="en-US" dirty="0"/>
          </a:p>
          <a:p>
            <a:r>
              <a:rPr lang="en-US" dirty="0"/>
              <a:t>Effect size – describes the strength of a statistical relationship</a:t>
            </a:r>
          </a:p>
          <a:p>
            <a:pPr lvl="1"/>
            <a:r>
              <a:rPr lang="en-US" dirty="0"/>
              <a:t>Cohen’s </a:t>
            </a:r>
            <a:r>
              <a:rPr lang="en-US" i="1" dirty="0"/>
              <a:t>d</a:t>
            </a:r>
            <a:r>
              <a:rPr lang="en-US" dirty="0"/>
              <a:t> – the difference between the two means divided by its SD</a:t>
            </a:r>
          </a:p>
          <a:p>
            <a:pPr lvl="1"/>
            <a:r>
              <a:rPr lang="en-US" dirty="0"/>
              <a:t>0.20 Small</a:t>
            </a:r>
          </a:p>
          <a:p>
            <a:pPr lvl="1"/>
            <a:r>
              <a:rPr lang="en-US" dirty="0"/>
              <a:t>0.50 Medium</a:t>
            </a:r>
          </a:p>
          <a:p>
            <a:pPr lvl="1"/>
            <a:r>
              <a:rPr lang="en-US" dirty="0"/>
              <a:t>0.80 Large</a:t>
            </a:r>
          </a:p>
          <a:p>
            <a:endParaRPr lang="en-US" dirty="0"/>
          </a:p>
          <a:p>
            <a:r>
              <a:rPr lang="en-US" dirty="0"/>
              <a:t>Side note: Effect size does not </a:t>
            </a:r>
            <a:r>
              <a:rPr lang="en-US" dirty="0" err="1"/>
              <a:t>NOT</a:t>
            </a:r>
            <a:r>
              <a:rPr lang="en-US" dirty="0"/>
              <a:t> imply a causal relationship.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45E3D-4F33-44E1-80C7-282986E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AF6E-C99E-4B11-9059-525587CF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B64B-49F2-4696-82BF-705D181F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i="1" dirty="0"/>
              <a:t>clinicaltrial.csv</a:t>
            </a:r>
            <a:r>
              <a:rPr lang="en-US" dirty="0"/>
              <a:t> from Week 8 module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Calculate means, </a:t>
            </a:r>
            <a:r>
              <a:rPr lang="en-US" i="1" dirty="0" err="1"/>
              <a:t>bargraph</a:t>
            </a:r>
            <a:r>
              <a:rPr lang="en-US" i="1" dirty="0"/>
              <a:t>, and Cohen’s d effect size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5D3B2-9BA9-4490-8E2F-4190E6DB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C608-CF64-49B1-82FB-9F186304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Relationships – </a:t>
            </a:r>
            <a:br>
              <a:rPr lang="en-US" dirty="0"/>
            </a:br>
            <a:r>
              <a:rPr lang="en-US" dirty="0"/>
              <a:t>Correlation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CFF6-E746-475A-B2A8-7A79AF0D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38175" cy="4351337"/>
          </a:xfrm>
        </p:spPr>
        <p:txBody>
          <a:bodyPr/>
          <a:lstStyle/>
          <a:p>
            <a:r>
              <a:rPr lang="en-US" dirty="0"/>
              <a:t>Correlation – measure of the relationship between two variables</a:t>
            </a:r>
          </a:p>
          <a:p>
            <a:r>
              <a:rPr lang="en-US" dirty="0"/>
              <a:t>Scatterplot</a:t>
            </a:r>
          </a:p>
          <a:p>
            <a:r>
              <a:rPr lang="en-US" dirty="0"/>
              <a:t>Pearson’s r</a:t>
            </a:r>
          </a:p>
          <a:p>
            <a:pPr lvl="1"/>
            <a:r>
              <a:rPr lang="en-US" dirty="0"/>
              <a:t>.10 small</a:t>
            </a:r>
          </a:p>
          <a:p>
            <a:pPr lvl="1"/>
            <a:r>
              <a:rPr lang="en-US" dirty="0"/>
              <a:t>.30 medium</a:t>
            </a:r>
          </a:p>
          <a:p>
            <a:pPr lvl="1"/>
            <a:r>
              <a:rPr lang="en-US" dirty="0"/>
              <a:t>.50 large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45E3D-4F33-44E1-80C7-282986E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79852-089A-4002-B09D-8201E956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197" y="2006056"/>
            <a:ext cx="3328988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4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AF6E-C99E-4B11-9059-525587CF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B64B-49F2-4696-82BF-705D181F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i="1" dirty="0"/>
              <a:t>parenthood.csv</a:t>
            </a:r>
            <a:r>
              <a:rPr lang="en-US" dirty="0"/>
              <a:t> from Week 8 module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Scatterplots, </a:t>
            </a:r>
            <a:r>
              <a:rPr lang="en-US" i="1" dirty="0" err="1"/>
              <a:t>pearson’s</a:t>
            </a:r>
            <a:r>
              <a:rPr lang="en-US" i="1" dirty="0"/>
              <a:t> 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5D3B2-9BA9-4490-8E2F-4190E6DB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5418-95C4-46BA-86C1-A1F435CC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Style for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0E34-F919-43EC-87F2-58AA852F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Classroom A (</a:t>
            </a:r>
            <a:r>
              <a:rPr lang="en-US" i="1" dirty="0"/>
              <a:t>M</a:t>
            </a:r>
            <a:r>
              <a:rPr lang="en-US" dirty="0"/>
              <a:t> = 5.23, </a:t>
            </a:r>
            <a:r>
              <a:rPr lang="en-US" i="1" dirty="0"/>
              <a:t>SD</a:t>
            </a:r>
            <a:r>
              <a:rPr lang="en-US" dirty="0"/>
              <a:t> = 0.98) had higher test ratings than classroom B (</a:t>
            </a:r>
            <a:r>
              <a:rPr lang="en-US" i="1" dirty="0"/>
              <a:t>M</a:t>
            </a:r>
            <a:r>
              <a:rPr lang="en-US" dirty="0"/>
              <a:t> = 4.92, </a:t>
            </a:r>
            <a:r>
              <a:rPr lang="en-US" i="1" dirty="0"/>
              <a:t>SD</a:t>
            </a:r>
            <a:r>
              <a:rPr lang="en-US" dirty="0"/>
              <a:t> = 1.17).</a:t>
            </a:r>
          </a:p>
          <a:p>
            <a:r>
              <a:rPr lang="en-US" dirty="0"/>
              <a:t>There was a positive correlation between student test scores in classroom A </a:t>
            </a:r>
            <a:r>
              <a:rPr lang="en-US"/>
              <a:t>and classroom B (</a:t>
            </a:r>
            <a:r>
              <a:rPr lang="en-US" i="1"/>
              <a:t>r</a:t>
            </a:r>
            <a:r>
              <a:rPr lang="en-US"/>
              <a:t> = .63, </a:t>
            </a:r>
            <a:r>
              <a:rPr lang="en-US" i="1"/>
              <a:t>p</a:t>
            </a:r>
            <a:r>
              <a:rPr lang="en-US"/>
              <a:t> &lt; .001).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FA2D5-A2BE-4571-848F-8715FD04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3DE2-F7E4-4426-A881-3754A23C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C2AB-3979-44F5-BD68-3D98015B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 A set of techniques for summarizing and displaying data.</a:t>
            </a:r>
          </a:p>
          <a:p>
            <a:r>
              <a:rPr lang="en-US" dirty="0"/>
              <a:t>Your research question will probably about the relationship between two or more variables, but it is still important to look at your data and describe your variables individually.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F83A4-3071-4A92-A934-2295113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CC92-CFA7-453C-83BA-5C1F3547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24CA-F49A-40C1-8ECB-F5BC8C99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download JASP (Jeffrey’s Amazing Statistical Program)</a:t>
            </a:r>
          </a:p>
          <a:p>
            <a:r>
              <a:rPr lang="en-US" dirty="0">
                <a:hlinkClick r:id="rId2"/>
              </a:rPr>
              <a:t>https://jasp-stats.org/</a:t>
            </a:r>
            <a:endParaRPr lang="en-US" dirty="0"/>
          </a:p>
          <a:p>
            <a:r>
              <a:rPr lang="en-US" dirty="0"/>
              <a:t>Click Download at the top, or go to:</a:t>
            </a:r>
          </a:p>
          <a:p>
            <a:pPr lvl="1"/>
            <a:r>
              <a:rPr lang="en-US" dirty="0">
                <a:hlinkClick r:id="rId3"/>
              </a:rPr>
              <a:t>https://jasp-stats.org/download/</a:t>
            </a:r>
            <a:endParaRPr lang="en-US" dirty="0"/>
          </a:p>
          <a:p>
            <a:r>
              <a:rPr lang="en-US" dirty="0"/>
              <a:t>Available for windows/mac/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/>
              <a:t>Download version 0.10.1.0</a:t>
            </a:r>
          </a:p>
          <a:p>
            <a:pPr lvl="1"/>
            <a:r>
              <a:rPr lang="en-US" dirty="0"/>
              <a:t>Download &amp; Installation ~ 10 minutes</a:t>
            </a:r>
          </a:p>
          <a:p>
            <a:r>
              <a:rPr lang="en-US" dirty="0"/>
              <a:t>Why are you making me do this?</a:t>
            </a:r>
          </a:p>
          <a:p>
            <a:r>
              <a:rPr lang="en-US" dirty="0"/>
              <a:t>Problems? Email-me and we’ll figure it out!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C956A-3F2D-4750-AFBE-513E4125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A262-6408-411E-BC45-CC58E765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83" y="-537075"/>
            <a:ext cx="9692640" cy="1397124"/>
          </a:xfrm>
        </p:spPr>
        <p:txBody>
          <a:bodyPr/>
          <a:lstStyle/>
          <a:p>
            <a:r>
              <a:rPr lang="en-US" dirty="0"/>
              <a:t>Distribution of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9357-BDE9-4217-98F1-E518AB17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30" y="860049"/>
            <a:ext cx="4072943" cy="4351337"/>
          </a:xfrm>
        </p:spPr>
        <p:txBody>
          <a:bodyPr/>
          <a:lstStyle/>
          <a:p>
            <a:r>
              <a:rPr lang="en-US" dirty="0"/>
              <a:t>~ the way the scores are distributed across the levels of that variable. </a:t>
            </a:r>
          </a:p>
          <a:p>
            <a:r>
              <a:rPr lang="en-US" dirty="0"/>
              <a:t>How to display the distribution</a:t>
            </a:r>
          </a:p>
          <a:p>
            <a:pPr lvl="1"/>
            <a:r>
              <a:rPr lang="en-US" dirty="0"/>
              <a:t>Frequency Tables</a:t>
            </a:r>
          </a:p>
          <a:p>
            <a:pPr lvl="2"/>
            <a:r>
              <a:rPr lang="en-US" dirty="0"/>
              <a:t>Table with all possible levels/values, and the frequency/how many occur at each level</a:t>
            </a:r>
          </a:p>
          <a:p>
            <a:pPr lvl="2"/>
            <a:r>
              <a:rPr lang="en-US" dirty="0"/>
              <a:t>If you have continuous variables, tables can get long!</a:t>
            </a:r>
          </a:p>
          <a:p>
            <a:pPr lvl="1"/>
            <a:r>
              <a:rPr lang="en-US" dirty="0"/>
              <a:t>Histograms</a:t>
            </a:r>
          </a:p>
          <a:p>
            <a:pPr lvl="2"/>
            <a:r>
              <a:rPr lang="en-US" dirty="0"/>
              <a:t>Graphical display of a distribution.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87B68-75DB-4B84-8380-8C720656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16C85F-5C8B-4BD3-A670-D30EBCC6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21012"/>
              </p:ext>
            </p:extLst>
          </p:nvPr>
        </p:nvGraphicFramePr>
        <p:xfrm>
          <a:off x="8579495" y="64150"/>
          <a:ext cx="332726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632">
                  <a:extLst>
                    <a:ext uri="{9D8B030D-6E8A-4147-A177-3AD203B41FA5}">
                      <a16:colId xmlns:a16="http://schemas.microsoft.com/office/drawing/2014/main" val="916076347"/>
                    </a:ext>
                  </a:extLst>
                </a:gridCol>
                <a:gridCol w="1663632">
                  <a:extLst>
                    <a:ext uri="{9D8B030D-6E8A-4147-A177-3AD203B41FA5}">
                      <a16:colId xmlns:a16="http://schemas.microsoft.com/office/drawing/2014/main" val="1968403306"/>
                    </a:ext>
                  </a:extLst>
                </a:gridCol>
              </a:tblGrid>
              <a:tr h="320429">
                <a:tc>
                  <a:txBody>
                    <a:bodyPr/>
                    <a:lstStyle/>
                    <a:p>
                      <a:r>
                        <a:rPr lang="en-US" dirty="0"/>
                        <a:t>Self-Esteem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31691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8261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51296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675340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06931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2778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16242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66008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45574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47008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675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AA9C431-57F5-45F7-919D-851BC02F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76" y="4082619"/>
            <a:ext cx="5162312" cy="27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AF6E-C99E-4B11-9059-525587CF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B64B-49F2-4696-82BF-705D181F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i="1" dirty="0"/>
              <a:t>booksales.csv</a:t>
            </a:r>
            <a:r>
              <a:rPr lang="en-US" dirty="0"/>
              <a:t> from Week 8 module.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5D3B2-9BA9-4490-8E2F-4190E6DB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6714-E059-4604-A970-0CC38321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C4B9-7472-447C-A2A2-1D5A1908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histograms have shapes.</a:t>
            </a:r>
          </a:p>
          <a:p>
            <a:r>
              <a:rPr lang="en-US" dirty="0"/>
              <a:t>Typical histograms have peak in the middle and tail off to the sides.</a:t>
            </a:r>
          </a:p>
          <a:p>
            <a:r>
              <a:rPr lang="en-US" dirty="0"/>
              <a:t>Unimodal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Bimodal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7D7F-599F-487F-9C65-407126B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80927-8055-4781-873B-9E3DA9BA3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186" y="2879718"/>
            <a:ext cx="3578004" cy="1925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DFD4E-7FE5-437A-8E08-A816A26C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09" y="4786336"/>
            <a:ext cx="3744402" cy="19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7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6714-E059-4604-A970-0CC38321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C4B9-7472-447C-A2A2-1D5A1908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symmetrical? (skew)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7D7F-599F-487F-9C65-407126B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F6AD8-7783-44A5-9E44-A02497D4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87" y="2857513"/>
            <a:ext cx="11239052" cy="17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9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C608-CF64-49B1-82FB-9F186304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CFF6-E746-475A-B2A8-7A79AF0D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 – the middle of a variable’s distribution</a:t>
            </a:r>
          </a:p>
          <a:p>
            <a:endParaRPr lang="en-US" dirty="0"/>
          </a:p>
          <a:p>
            <a:r>
              <a:rPr lang="en-US" dirty="0"/>
              <a:t>Mean</a:t>
            </a:r>
          </a:p>
          <a:p>
            <a:pPr lvl="1"/>
            <a:r>
              <a:rPr lang="en-US" dirty="0"/>
              <a:t>Sum of the scores divided by the number of scores</a:t>
            </a:r>
          </a:p>
          <a:p>
            <a:r>
              <a:rPr lang="en-US" dirty="0"/>
              <a:t>Median</a:t>
            </a:r>
          </a:p>
          <a:p>
            <a:pPr lvl="1"/>
            <a:r>
              <a:rPr lang="en-US" dirty="0"/>
              <a:t>The middle number</a:t>
            </a:r>
          </a:p>
          <a:p>
            <a:r>
              <a:rPr lang="en-US" dirty="0"/>
              <a:t>Mode</a:t>
            </a:r>
          </a:p>
          <a:p>
            <a:pPr lvl="1"/>
            <a:r>
              <a:rPr lang="en-US" dirty="0"/>
              <a:t>The most frequent score in a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45E3D-4F33-44E1-80C7-282986E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9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AF6E-C99E-4B11-9059-525587CF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B64B-49F2-4696-82BF-705D181F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using </a:t>
            </a:r>
            <a:r>
              <a:rPr lang="en-US" i="1" dirty="0"/>
              <a:t>booksales.csv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5D3B2-9BA9-4490-8E2F-4190E6DB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570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651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Times New Roman</vt:lpstr>
      <vt:lpstr>Wingdings 2</vt:lpstr>
      <vt:lpstr>View</vt:lpstr>
      <vt:lpstr>Descriptive Statistics</vt:lpstr>
      <vt:lpstr>Descriptive Statistics</vt:lpstr>
      <vt:lpstr>Before we start…</vt:lpstr>
      <vt:lpstr>Distribution of a variable</vt:lpstr>
      <vt:lpstr>How to in JASP</vt:lpstr>
      <vt:lpstr>Distributional Shapes</vt:lpstr>
      <vt:lpstr>Distributional Shapes</vt:lpstr>
      <vt:lpstr>Measures of Central Tendency</vt:lpstr>
      <vt:lpstr>How to in JASP</vt:lpstr>
      <vt:lpstr>Variability</vt:lpstr>
      <vt:lpstr>Variability</vt:lpstr>
      <vt:lpstr>How to in JASP</vt:lpstr>
      <vt:lpstr>Percentile Rank &amp; z-scores</vt:lpstr>
      <vt:lpstr>How to in JASP</vt:lpstr>
      <vt:lpstr>Statistical Relationships –  Difference between groups or conditions</vt:lpstr>
      <vt:lpstr>How to in JASP</vt:lpstr>
      <vt:lpstr>Statistical Relationships –  Correlation between variables</vt:lpstr>
      <vt:lpstr>How to in JASP</vt:lpstr>
      <vt:lpstr>APA Style for descriptive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16</cp:revision>
  <dcterms:created xsi:type="dcterms:W3CDTF">2019-05-21T19:00:11Z</dcterms:created>
  <dcterms:modified xsi:type="dcterms:W3CDTF">2019-07-16T17:47:18Z</dcterms:modified>
</cp:coreProperties>
</file>