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6E822-3258-49B0-9B41-3A87FC8AAA47}" v="26" dt="2019-07-19T01:42:35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CB74744F-3D40-4B83-944D-C9178E3937BC}"/>
    <pc:docChg chg="custSel addSld delSld modSld sldOrd">
      <pc:chgData name="Scofield, John" userId="04766af8-08bf-4f27-a8a4-706beaa96b52" providerId="ADAL" clId="{CB74744F-3D40-4B83-944D-C9178E3937BC}" dt="2019-06-30T17:32:45.637" v="3767" actId="20577"/>
      <pc:docMkLst>
        <pc:docMk/>
      </pc:docMkLst>
      <pc:sldChg chg="modSp">
        <pc:chgData name="Scofield, John" userId="04766af8-08bf-4f27-a8a4-706beaa96b52" providerId="ADAL" clId="{CB74744F-3D40-4B83-944D-C9178E3937BC}" dt="2019-06-30T13:28:37.397" v="23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B74744F-3D40-4B83-944D-C9178E3937BC}" dt="2019-06-30T13:28:37.397" v="23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C9FCA00D-6D78-48FE-B3D3-1F9A245C51E0}"/>
    <pc:docChg chg="custSel addSld delSld modSld">
      <pc:chgData name="Scofield, John" userId="04766af8-08bf-4f27-a8a4-706beaa96b52" providerId="ADAL" clId="{C9FCA00D-6D78-48FE-B3D3-1F9A245C51E0}" dt="2019-07-13T16:14:30.657" v="3660" actId="20577"/>
      <pc:docMkLst>
        <pc:docMk/>
      </pc:docMkLst>
      <pc:sldChg chg="modSp">
        <pc:chgData name="Scofield, John" userId="04766af8-08bf-4f27-a8a4-706beaa96b52" providerId="ADAL" clId="{C9FCA00D-6D78-48FE-B3D3-1F9A245C51E0}" dt="2019-07-13T15:57:32.186" v="22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9FCA00D-6D78-48FE-B3D3-1F9A245C51E0}" dt="2019-07-13T15:57:32.186" v="22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EFF6E822-3258-49B0-9B41-3A87FC8AAA47}"/>
    <pc:docChg chg="undo custSel addSld delSld modSld">
      <pc:chgData name="Scofield, John" userId="04766af8-08bf-4f27-a8a4-706beaa96b52" providerId="ADAL" clId="{EFF6E822-3258-49B0-9B41-3A87FC8AAA47}" dt="2019-07-22T15:37:11.368" v="4846" actId="20577"/>
      <pc:docMkLst>
        <pc:docMk/>
      </pc:docMkLst>
      <pc:sldChg chg="modSp">
        <pc:chgData name="Scofield, John" userId="04766af8-08bf-4f27-a8a4-706beaa96b52" providerId="ADAL" clId="{EFF6E822-3258-49B0-9B41-3A87FC8AAA47}" dt="2019-07-17T15:36:34.328" v="28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EFF6E822-3258-49B0-9B41-3A87FC8AAA47}" dt="2019-07-17T15:36:34.328" v="28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EFF6E822-3258-49B0-9B41-3A87FC8AAA47}" dt="2019-07-17T15:40:31.847" v="679" actId="20577"/>
        <pc:sldMkLst>
          <pc:docMk/>
          <pc:sldMk cId="439161024" sldId="257"/>
        </pc:sldMkLst>
        <pc:spChg chg="mod">
          <ac:chgData name="Scofield, John" userId="04766af8-08bf-4f27-a8a4-706beaa96b52" providerId="ADAL" clId="{EFF6E822-3258-49B0-9B41-3A87FC8AAA47}" dt="2019-07-17T15:37:02.274" v="77" actId="20577"/>
          <ac:spMkLst>
            <pc:docMk/>
            <pc:sldMk cId="439161024" sldId="257"/>
            <ac:spMk id="2" creationId="{A08F9A07-0210-4528-B250-AC0F5C4538D7}"/>
          </ac:spMkLst>
        </pc:spChg>
        <pc:spChg chg="mod">
          <ac:chgData name="Scofield, John" userId="04766af8-08bf-4f27-a8a4-706beaa96b52" providerId="ADAL" clId="{EFF6E822-3258-49B0-9B41-3A87FC8AAA47}" dt="2019-07-17T15:40:31.847" v="679" actId="20577"/>
          <ac:spMkLst>
            <pc:docMk/>
            <pc:sldMk cId="439161024" sldId="257"/>
            <ac:spMk id="3" creationId="{3B62D24E-85B6-4BB0-B51E-6055F32E18FD}"/>
          </ac:spMkLst>
        </pc:spChg>
        <pc:spChg chg="mod">
          <ac:chgData name="Scofield, John" userId="04766af8-08bf-4f27-a8a4-706beaa96b52" providerId="ADAL" clId="{EFF6E822-3258-49B0-9B41-3A87FC8AAA47}" dt="2019-07-17T15:36:54.174" v="30" actId="27636"/>
          <ac:spMkLst>
            <pc:docMk/>
            <pc:sldMk cId="439161024" sldId="257"/>
            <ac:spMk id="4" creationId="{C4B942EB-E1D6-4929-9230-DA9C6842D263}"/>
          </ac:spMkLst>
        </pc:spChg>
      </pc:sldChg>
      <pc:sldChg chg="modSp add">
        <pc:chgData name="Scofield, John" userId="04766af8-08bf-4f27-a8a4-706beaa96b52" providerId="ADAL" clId="{EFF6E822-3258-49B0-9B41-3A87FC8AAA47}" dt="2019-07-17T15:42:59.871" v="1114" actId="20577"/>
        <pc:sldMkLst>
          <pc:docMk/>
          <pc:sldMk cId="3027194679" sldId="258"/>
        </pc:sldMkLst>
        <pc:spChg chg="mod">
          <ac:chgData name="Scofield, John" userId="04766af8-08bf-4f27-a8a4-706beaa96b52" providerId="ADAL" clId="{EFF6E822-3258-49B0-9B41-3A87FC8AAA47}" dt="2019-07-17T15:42:59.871" v="1114" actId="20577"/>
          <ac:spMkLst>
            <pc:docMk/>
            <pc:sldMk cId="3027194679" sldId="258"/>
            <ac:spMk id="3" creationId="{3B62D24E-85B6-4BB0-B51E-6055F32E18FD}"/>
          </ac:spMkLst>
        </pc:spChg>
      </pc:sldChg>
      <pc:sldChg chg="modSp add">
        <pc:chgData name="Scofield, John" userId="04766af8-08bf-4f27-a8a4-706beaa96b52" providerId="ADAL" clId="{EFF6E822-3258-49B0-9B41-3A87FC8AAA47}" dt="2019-07-17T15:44:40.529" v="1491" actId="20577"/>
        <pc:sldMkLst>
          <pc:docMk/>
          <pc:sldMk cId="1200370127" sldId="259"/>
        </pc:sldMkLst>
        <pc:spChg chg="mod">
          <ac:chgData name="Scofield, John" userId="04766af8-08bf-4f27-a8a4-706beaa96b52" providerId="ADAL" clId="{EFF6E822-3258-49B0-9B41-3A87FC8AAA47}" dt="2019-07-17T15:42:28.100" v="1052" actId="20577"/>
          <ac:spMkLst>
            <pc:docMk/>
            <pc:sldMk cId="1200370127" sldId="259"/>
            <ac:spMk id="2" creationId="{FF773CA4-17CC-475D-84D3-854547251BFA}"/>
          </ac:spMkLst>
        </pc:spChg>
        <pc:spChg chg="mod">
          <ac:chgData name="Scofield, John" userId="04766af8-08bf-4f27-a8a4-706beaa96b52" providerId="ADAL" clId="{EFF6E822-3258-49B0-9B41-3A87FC8AAA47}" dt="2019-07-17T15:44:40.529" v="1491" actId="20577"/>
          <ac:spMkLst>
            <pc:docMk/>
            <pc:sldMk cId="1200370127" sldId="259"/>
            <ac:spMk id="3" creationId="{0355940C-A5C0-4F38-A2E5-11209B31608B}"/>
          </ac:spMkLst>
        </pc:spChg>
        <pc:spChg chg="mod">
          <ac:chgData name="Scofield, John" userId="04766af8-08bf-4f27-a8a4-706beaa96b52" providerId="ADAL" clId="{EFF6E822-3258-49B0-9B41-3A87FC8AAA47}" dt="2019-07-17T15:42:25.564" v="1039" actId="27636"/>
          <ac:spMkLst>
            <pc:docMk/>
            <pc:sldMk cId="1200370127" sldId="259"/>
            <ac:spMk id="4" creationId="{6CF50693-7867-4420-A653-168ED08FC1BD}"/>
          </ac:spMkLst>
        </pc:spChg>
      </pc:sldChg>
      <pc:sldChg chg="modSp add">
        <pc:chgData name="Scofield, John" userId="04766af8-08bf-4f27-a8a4-706beaa96b52" providerId="ADAL" clId="{EFF6E822-3258-49B0-9B41-3A87FC8AAA47}" dt="2019-07-17T16:29:08.357" v="2435" actId="27636"/>
        <pc:sldMkLst>
          <pc:docMk/>
          <pc:sldMk cId="3752755225" sldId="260"/>
        </pc:sldMkLst>
        <pc:spChg chg="mod">
          <ac:chgData name="Scofield, John" userId="04766af8-08bf-4f27-a8a4-706beaa96b52" providerId="ADAL" clId="{EFF6E822-3258-49B0-9B41-3A87FC8AAA47}" dt="2019-07-17T16:29:04.804" v="2433" actId="1076"/>
          <ac:spMkLst>
            <pc:docMk/>
            <pc:sldMk cId="3752755225" sldId="260"/>
            <ac:spMk id="2" creationId="{356F0F87-C114-40DD-9D38-D328B3CB7A8D}"/>
          </ac:spMkLst>
        </pc:spChg>
        <pc:spChg chg="mod">
          <ac:chgData name="Scofield, John" userId="04766af8-08bf-4f27-a8a4-706beaa96b52" providerId="ADAL" clId="{EFF6E822-3258-49B0-9B41-3A87FC8AAA47}" dt="2019-07-17T16:29:08.357" v="2435" actId="27636"/>
          <ac:spMkLst>
            <pc:docMk/>
            <pc:sldMk cId="3752755225" sldId="260"/>
            <ac:spMk id="3" creationId="{20CEBC18-09A5-4AAB-9F03-FD59925F59BA}"/>
          </ac:spMkLst>
        </pc:spChg>
        <pc:spChg chg="mod">
          <ac:chgData name="Scofield, John" userId="04766af8-08bf-4f27-a8a4-706beaa96b52" providerId="ADAL" clId="{EFF6E822-3258-49B0-9B41-3A87FC8AAA47}" dt="2019-07-17T16:13:30.203" v="1493" actId="27636"/>
          <ac:spMkLst>
            <pc:docMk/>
            <pc:sldMk cId="3752755225" sldId="260"/>
            <ac:spMk id="4" creationId="{40368EA2-AADC-4D4A-B3BA-604A59766C3F}"/>
          </ac:spMkLst>
        </pc:spChg>
      </pc:sldChg>
      <pc:sldChg chg="modSp add">
        <pc:chgData name="Scofield, John" userId="04766af8-08bf-4f27-a8a4-706beaa96b52" providerId="ADAL" clId="{EFF6E822-3258-49B0-9B41-3A87FC8AAA47}" dt="2019-07-17T16:37:03.009" v="2599" actId="20577"/>
        <pc:sldMkLst>
          <pc:docMk/>
          <pc:sldMk cId="2310769809" sldId="261"/>
        </pc:sldMkLst>
        <pc:spChg chg="mod">
          <ac:chgData name="Scofield, John" userId="04766af8-08bf-4f27-a8a4-706beaa96b52" providerId="ADAL" clId="{EFF6E822-3258-49B0-9B41-3A87FC8AAA47}" dt="2019-07-17T16:36:22.832" v="2494" actId="20577"/>
          <ac:spMkLst>
            <pc:docMk/>
            <pc:sldMk cId="2310769809" sldId="261"/>
            <ac:spMk id="2" creationId="{356F0F87-C114-40DD-9D38-D328B3CB7A8D}"/>
          </ac:spMkLst>
        </pc:spChg>
        <pc:spChg chg="mod">
          <ac:chgData name="Scofield, John" userId="04766af8-08bf-4f27-a8a4-706beaa96b52" providerId="ADAL" clId="{EFF6E822-3258-49B0-9B41-3A87FC8AAA47}" dt="2019-07-17T16:37:03.009" v="2599" actId="20577"/>
          <ac:spMkLst>
            <pc:docMk/>
            <pc:sldMk cId="2310769809" sldId="261"/>
            <ac:spMk id="3" creationId="{20CEBC18-09A5-4AAB-9F03-FD59925F59BA}"/>
          </ac:spMkLst>
        </pc:spChg>
      </pc:sldChg>
      <pc:sldChg chg="modSp add">
        <pc:chgData name="Scofield, John" userId="04766af8-08bf-4f27-a8a4-706beaa96b52" providerId="ADAL" clId="{EFF6E822-3258-49B0-9B41-3A87FC8AAA47}" dt="2019-07-17T17:02:09.753" v="3175" actId="20577"/>
        <pc:sldMkLst>
          <pc:docMk/>
          <pc:sldMk cId="2743822579" sldId="262"/>
        </pc:sldMkLst>
        <pc:spChg chg="mod">
          <ac:chgData name="Scofield, John" userId="04766af8-08bf-4f27-a8a4-706beaa96b52" providerId="ADAL" clId="{EFF6E822-3258-49B0-9B41-3A87FC8AAA47}" dt="2019-07-17T16:37:54.168" v="2641" actId="20577"/>
          <ac:spMkLst>
            <pc:docMk/>
            <pc:sldMk cId="2743822579" sldId="262"/>
            <ac:spMk id="2" creationId="{7B52F248-4699-40F1-B3FA-672E0282423F}"/>
          </ac:spMkLst>
        </pc:spChg>
        <pc:spChg chg="mod">
          <ac:chgData name="Scofield, John" userId="04766af8-08bf-4f27-a8a4-706beaa96b52" providerId="ADAL" clId="{EFF6E822-3258-49B0-9B41-3A87FC8AAA47}" dt="2019-07-17T17:02:09.753" v="3175" actId="20577"/>
          <ac:spMkLst>
            <pc:docMk/>
            <pc:sldMk cId="2743822579" sldId="262"/>
            <ac:spMk id="3" creationId="{CB31F42D-0B81-457F-BA08-FE74F5B37C4D}"/>
          </ac:spMkLst>
        </pc:spChg>
        <pc:spChg chg="mod">
          <ac:chgData name="Scofield, John" userId="04766af8-08bf-4f27-a8a4-706beaa96b52" providerId="ADAL" clId="{EFF6E822-3258-49B0-9B41-3A87FC8AAA47}" dt="2019-07-17T16:37:43.233" v="2601" actId="27636"/>
          <ac:spMkLst>
            <pc:docMk/>
            <pc:sldMk cId="2743822579" sldId="262"/>
            <ac:spMk id="4" creationId="{F555C615-8F6D-4085-BBCB-56B531309B19}"/>
          </ac:spMkLst>
        </pc:spChg>
      </pc:sldChg>
      <pc:sldChg chg="modSp add">
        <pc:chgData name="Scofield, John" userId="04766af8-08bf-4f27-a8a4-706beaa96b52" providerId="ADAL" clId="{EFF6E822-3258-49B0-9B41-3A87FC8AAA47}" dt="2019-07-17T17:02:32.333" v="3230" actId="5793"/>
        <pc:sldMkLst>
          <pc:docMk/>
          <pc:sldMk cId="3982886167" sldId="263"/>
        </pc:sldMkLst>
        <pc:spChg chg="mod">
          <ac:chgData name="Scofield, John" userId="04766af8-08bf-4f27-a8a4-706beaa96b52" providerId="ADAL" clId="{EFF6E822-3258-49B0-9B41-3A87FC8AAA47}" dt="2019-07-17T17:02:22.246" v="3197" actId="20577"/>
          <ac:spMkLst>
            <pc:docMk/>
            <pc:sldMk cId="3982886167" sldId="263"/>
            <ac:spMk id="2" creationId="{D22E4541-B7C0-4B56-9B08-3CD601D46E7F}"/>
          </ac:spMkLst>
        </pc:spChg>
        <pc:spChg chg="mod">
          <ac:chgData name="Scofield, John" userId="04766af8-08bf-4f27-a8a4-706beaa96b52" providerId="ADAL" clId="{EFF6E822-3258-49B0-9B41-3A87FC8AAA47}" dt="2019-07-17T17:02:32.333" v="3230" actId="5793"/>
          <ac:spMkLst>
            <pc:docMk/>
            <pc:sldMk cId="3982886167" sldId="263"/>
            <ac:spMk id="3" creationId="{F0F7448B-B399-40AC-AE9C-D66A427FEDDD}"/>
          </ac:spMkLst>
        </pc:spChg>
        <pc:spChg chg="mod">
          <ac:chgData name="Scofield, John" userId="04766af8-08bf-4f27-a8a4-706beaa96b52" providerId="ADAL" clId="{EFF6E822-3258-49B0-9B41-3A87FC8AAA47}" dt="2019-07-17T17:02:17.877" v="3177" actId="27636"/>
          <ac:spMkLst>
            <pc:docMk/>
            <pc:sldMk cId="3982886167" sldId="263"/>
            <ac:spMk id="4" creationId="{AC71CE58-7FB7-441B-B4D0-3BBFFC9D4E15}"/>
          </ac:spMkLst>
        </pc:spChg>
      </pc:sldChg>
      <pc:sldChg chg="modSp add">
        <pc:chgData name="Scofield, John" userId="04766af8-08bf-4f27-a8a4-706beaa96b52" providerId="ADAL" clId="{EFF6E822-3258-49B0-9B41-3A87FC8AAA47}" dt="2019-07-17T17:08:00.613" v="3494" actId="20577"/>
        <pc:sldMkLst>
          <pc:docMk/>
          <pc:sldMk cId="3084305951" sldId="264"/>
        </pc:sldMkLst>
        <pc:spChg chg="mod">
          <ac:chgData name="Scofield, John" userId="04766af8-08bf-4f27-a8a4-706beaa96b52" providerId="ADAL" clId="{EFF6E822-3258-49B0-9B41-3A87FC8AAA47}" dt="2019-07-17T17:06:49.418" v="3254" actId="20577"/>
          <ac:spMkLst>
            <pc:docMk/>
            <pc:sldMk cId="3084305951" sldId="264"/>
            <ac:spMk id="2" creationId="{7B52F248-4699-40F1-B3FA-672E0282423F}"/>
          </ac:spMkLst>
        </pc:spChg>
        <pc:spChg chg="mod">
          <ac:chgData name="Scofield, John" userId="04766af8-08bf-4f27-a8a4-706beaa96b52" providerId="ADAL" clId="{EFF6E822-3258-49B0-9B41-3A87FC8AAA47}" dt="2019-07-17T17:08:00.613" v="3494" actId="20577"/>
          <ac:spMkLst>
            <pc:docMk/>
            <pc:sldMk cId="3084305951" sldId="264"/>
            <ac:spMk id="3" creationId="{CB31F42D-0B81-457F-BA08-FE74F5B37C4D}"/>
          </ac:spMkLst>
        </pc:spChg>
      </pc:sldChg>
      <pc:sldChg chg="modSp add">
        <pc:chgData name="Scofield, John" userId="04766af8-08bf-4f27-a8a4-706beaa96b52" providerId="ADAL" clId="{EFF6E822-3258-49B0-9B41-3A87FC8AAA47}" dt="2019-07-17T17:18:38.794" v="3524" actId="20577"/>
        <pc:sldMkLst>
          <pc:docMk/>
          <pc:sldMk cId="1802846533" sldId="265"/>
        </pc:sldMkLst>
        <pc:spChg chg="mod">
          <ac:chgData name="Scofield, John" userId="04766af8-08bf-4f27-a8a4-706beaa96b52" providerId="ADAL" clId="{EFF6E822-3258-49B0-9B41-3A87FC8AAA47}" dt="2019-07-17T17:18:38.794" v="3524" actId="20577"/>
          <ac:spMkLst>
            <pc:docMk/>
            <pc:sldMk cId="1802846533" sldId="265"/>
            <ac:spMk id="3" creationId="{F0F7448B-B399-40AC-AE9C-D66A427FEDDD}"/>
          </ac:spMkLst>
        </pc:spChg>
      </pc:sldChg>
      <pc:sldChg chg="modSp add">
        <pc:chgData name="Scofield, John" userId="04766af8-08bf-4f27-a8a4-706beaa96b52" providerId="ADAL" clId="{EFF6E822-3258-49B0-9B41-3A87FC8AAA47}" dt="2019-07-17T17:20:01" v="3562" actId="5793"/>
        <pc:sldMkLst>
          <pc:docMk/>
          <pc:sldMk cId="3088092170" sldId="266"/>
        </pc:sldMkLst>
        <pc:spChg chg="mod">
          <ac:chgData name="Scofield, John" userId="04766af8-08bf-4f27-a8a4-706beaa96b52" providerId="ADAL" clId="{EFF6E822-3258-49B0-9B41-3A87FC8AAA47}" dt="2019-07-17T17:19:50.506" v="3544" actId="20577"/>
          <ac:spMkLst>
            <pc:docMk/>
            <pc:sldMk cId="3088092170" sldId="266"/>
            <ac:spMk id="2" creationId="{7B52F248-4699-40F1-B3FA-672E0282423F}"/>
          </ac:spMkLst>
        </pc:spChg>
        <pc:spChg chg="mod">
          <ac:chgData name="Scofield, John" userId="04766af8-08bf-4f27-a8a4-706beaa96b52" providerId="ADAL" clId="{EFF6E822-3258-49B0-9B41-3A87FC8AAA47}" dt="2019-07-17T17:20:01" v="3562" actId="5793"/>
          <ac:spMkLst>
            <pc:docMk/>
            <pc:sldMk cId="3088092170" sldId="266"/>
            <ac:spMk id="3" creationId="{CB31F42D-0B81-457F-BA08-FE74F5B37C4D}"/>
          </ac:spMkLst>
        </pc:spChg>
      </pc:sldChg>
      <pc:sldChg chg="modSp add">
        <pc:chgData name="Scofield, John" userId="04766af8-08bf-4f27-a8a4-706beaa96b52" providerId="ADAL" clId="{EFF6E822-3258-49B0-9B41-3A87FC8AAA47}" dt="2019-07-22T15:37:11.368" v="4846" actId="20577"/>
        <pc:sldMkLst>
          <pc:docMk/>
          <pc:sldMk cId="3546635213" sldId="267"/>
        </pc:sldMkLst>
        <pc:spChg chg="mod">
          <ac:chgData name="Scofield, John" userId="04766af8-08bf-4f27-a8a4-706beaa96b52" providerId="ADAL" clId="{EFF6E822-3258-49B0-9B41-3A87FC8AAA47}" dt="2019-07-22T15:37:11.368" v="4846" actId="20577"/>
          <ac:spMkLst>
            <pc:docMk/>
            <pc:sldMk cId="3546635213" sldId="267"/>
            <ac:spMk id="3" creationId="{F0F7448B-B399-40AC-AE9C-D66A427FEDDD}"/>
          </ac:spMkLst>
        </pc:spChg>
      </pc:sldChg>
      <pc:sldChg chg="modSp add">
        <pc:chgData name="Scofield, John" userId="04766af8-08bf-4f27-a8a4-706beaa96b52" providerId="ADAL" clId="{EFF6E822-3258-49B0-9B41-3A87FC8AAA47}" dt="2019-07-17T17:28:41.436" v="3929" actId="20577"/>
        <pc:sldMkLst>
          <pc:docMk/>
          <pc:sldMk cId="435600378" sldId="268"/>
        </pc:sldMkLst>
        <pc:spChg chg="mod">
          <ac:chgData name="Scofield, John" userId="04766af8-08bf-4f27-a8a4-706beaa96b52" providerId="ADAL" clId="{EFF6E822-3258-49B0-9B41-3A87FC8AAA47}" dt="2019-07-17T17:26:39.917" v="3612" actId="20577"/>
          <ac:spMkLst>
            <pc:docMk/>
            <pc:sldMk cId="435600378" sldId="268"/>
            <ac:spMk id="2" creationId="{7B52F248-4699-40F1-B3FA-672E0282423F}"/>
          </ac:spMkLst>
        </pc:spChg>
        <pc:spChg chg="mod">
          <ac:chgData name="Scofield, John" userId="04766af8-08bf-4f27-a8a4-706beaa96b52" providerId="ADAL" clId="{EFF6E822-3258-49B0-9B41-3A87FC8AAA47}" dt="2019-07-17T17:28:41.436" v="3929" actId="20577"/>
          <ac:spMkLst>
            <pc:docMk/>
            <pc:sldMk cId="435600378" sldId="268"/>
            <ac:spMk id="3" creationId="{CB31F42D-0B81-457F-BA08-FE74F5B37C4D}"/>
          </ac:spMkLst>
        </pc:spChg>
      </pc:sldChg>
      <pc:sldChg chg="modSp add">
        <pc:chgData name="Scofield, John" userId="04766af8-08bf-4f27-a8a4-706beaa96b52" providerId="ADAL" clId="{EFF6E822-3258-49B0-9B41-3A87FC8AAA47}" dt="2019-07-18T20:34:21.242" v="3982" actId="20577"/>
        <pc:sldMkLst>
          <pc:docMk/>
          <pc:sldMk cId="1811644660" sldId="269"/>
        </pc:sldMkLst>
        <pc:spChg chg="mod">
          <ac:chgData name="Scofield, John" userId="04766af8-08bf-4f27-a8a4-706beaa96b52" providerId="ADAL" clId="{EFF6E822-3258-49B0-9B41-3A87FC8AAA47}" dt="2019-07-18T20:34:21.242" v="3982" actId="20577"/>
          <ac:spMkLst>
            <pc:docMk/>
            <pc:sldMk cId="1811644660" sldId="269"/>
            <ac:spMk id="3" creationId="{F0F7448B-B399-40AC-AE9C-D66A427FEDDD}"/>
          </ac:spMkLst>
        </pc:spChg>
      </pc:sldChg>
      <pc:sldChg chg="modSp add">
        <pc:chgData name="Scofield, John" userId="04766af8-08bf-4f27-a8a4-706beaa96b52" providerId="ADAL" clId="{EFF6E822-3258-49B0-9B41-3A87FC8AAA47}" dt="2019-07-18T20:34:35.757" v="4002" actId="20577"/>
        <pc:sldMkLst>
          <pc:docMk/>
          <pc:sldMk cId="1419763711" sldId="270"/>
        </pc:sldMkLst>
        <pc:spChg chg="mod">
          <ac:chgData name="Scofield, John" userId="04766af8-08bf-4f27-a8a4-706beaa96b52" providerId="ADAL" clId="{EFF6E822-3258-49B0-9B41-3A87FC8AAA47}" dt="2019-07-18T20:34:35.757" v="4002" actId="20577"/>
          <ac:spMkLst>
            <pc:docMk/>
            <pc:sldMk cId="1419763711" sldId="270"/>
            <ac:spMk id="3" creationId="{F0F7448B-B399-40AC-AE9C-D66A427FEDDD}"/>
          </ac:spMkLst>
        </pc:spChg>
      </pc:sldChg>
      <pc:sldChg chg="modSp add">
        <pc:chgData name="Scofield, John" userId="04766af8-08bf-4f27-a8a4-706beaa96b52" providerId="ADAL" clId="{EFF6E822-3258-49B0-9B41-3A87FC8AAA47}" dt="2019-07-18T20:45:57.869" v="4265" actId="20577"/>
        <pc:sldMkLst>
          <pc:docMk/>
          <pc:sldMk cId="1504041397" sldId="271"/>
        </pc:sldMkLst>
        <pc:spChg chg="mod">
          <ac:chgData name="Scofield, John" userId="04766af8-08bf-4f27-a8a4-706beaa96b52" providerId="ADAL" clId="{EFF6E822-3258-49B0-9B41-3A87FC8AAA47}" dt="2019-07-18T20:44:04.974" v="4082" actId="20577"/>
          <ac:spMkLst>
            <pc:docMk/>
            <pc:sldMk cId="1504041397" sldId="271"/>
            <ac:spMk id="2" creationId="{F367EEDA-D08A-4FE7-B354-AB5B579CF7FA}"/>
          </ac:spMkLst>
        </pc:spChg>
        <pc:spChg chg="mod">
          <ac:chgData name="Scofield, John" userId="04766af8-08bf-4f27-a8a4-706beaa96b52" providerId="ADAL" clId="{EFF6E822-3258-49B0-9B41-3A87FC8AAA47}" dt="2019-07-18T20:45:57.869" v="4265" actId="20577"/>
          <ac:spMkLst>
            <pc:docMk/>
            <pc:sldMk cId="1504041397" sldId="271"/>
            <ac:spMk id="3" creationId="{5807C786-DFB6-49D2-8CC6-F86CBA7F292B}"/>
          </ac:spMkLst>
        </pc:spChg>
        <pc:spChg chg="mod">
          <ac:chgData name="Scofield, John" userId="04766af8-08bf-4f27-a8a4-706beaa96b52" providerId="ADAL" clId="{EFF6E822-3258-49B0-9B41-3A87FC8AAA47}" dt="2019-07-18T20:44:02.070" v="4072" actId="27636"/>
          <ac:spMkLst>
            <pc:docMk/>
            <pc:sldMk cId="1504041397" sldId="271"/>
            <ac:spMk id="4" creationId="{ED2A6818-70BB-4F13-9879-4F8C980D5908}"/>
          </ac:spMkLst>
        </pc:spChg>
      </pc:sldChg>
      <pc:sldChg chg="modSp add">
        <pc:chgData name="Scofield, John" userId="04766af8-08bf-4f27-a8a4-706beaa96b52" providerId="ADAL" clId="{EFF6E822-3258-49B0-9B41-3A87FC8AAA47}" dt="2019-07-18T20:46:11.091" v="4309" actId="20577"/>
        <pc:sldMkLst>
          <pc:docMk/>
          <pc:sldMk cId="659657667" sldId="272"/>
        </pc:sldMkLst>
        <pc:spChg chg="mod">
          <ac:chgData name="Scofield, John" userId="04766af8-08bf-4f27-a8a4-706beaa96b52" providerId="ADAL" clId="{EFF6E822-3258-49B0-9B41-3A87FC8AAA47}" dt="2019-07-18T20:46:06.388" v="4281" actId="20577"/>
          <ac:spMkLst>
            <pc:docMk/>
            <pc:sldMk cId="659657667" sldId="272"/>
            <ac:spMk id="2" creationId="{5A201494-8572-4CA1-9F3A-F3E754FBA0BB}"/>
          </ac:spMkLst>
        </pc:spChg>
        <pc:spChg chg="mod">
          <ac:chgData name="Scofield, John" userId="04766af8-08bf-4f27-a8a4-706beaa96b52" providerId="ADAL" clId="{EFF6E822-3258-49B0-9B41-3A87FC8AAA47}" dt="2019-07-18T20:46:11.091" v="4309" actId="20577"/>
          <ac:spMkLst>
            <pc:docMk/>
            <pc:sldMk cId="659657667" sldId="272"/>
            <ac:spMk id="3" creationId="{94564703-49AF-4705-97C9-89723FA26E12}"/>
          </ac:spMkLst>
        </pc:spChg>
        <pc:spChg chg="mod">
          <ac:chgData name="Scofield, John" userId="04766af8-08bf-4f27-a8a4-706beaa96b52" providerId="ADAL" clId="{EFF6E822-3258-49B0-9B41-3A87FC8AAA47}" dt="2019-07-18T20:46:00.975" v="4267" actId="27636"/>
          <ac:spMkLst>
            <pc:docMk/>
            <pc:sldMk cId="659657667" sldId="272"/>
            <ac:spMk id="4" creationId="{13E51774-E809-42A5-AD9A-A330F293A1A7}"/>
          </ac:spMkLst>
        </pc:spChg>
      </pc:sldChg>
      <pc:sldChg chg="modSp add">
        <pc:chgData name="Scofield, John" userId="04766af8-08bf-4f27-a8a4-706beaa96b52" providerId="ADAL" clId="{EFF6E822-3258-49B0-9B41-3A87FC8AAA47}" dt="2019-07-18T20:54:03.402" v="4575" actId="15"/>
        <pc:sldMkLst>
          <pc:docMk/>
          <pc:sldMk cId="3694546874" sldId="273"/>
        </pc:sldMkLst>
        <pc:spChg chg="mod">
          <ac:chgData name="Scofield, John" userId="04766af8-08bf-4f27-a8a4-706beaa96b52" providerId="ADAL" clId="{EFF6E822-3258-49B0-9B41-3A87FC8AAA47}" dt="2019-07-18T20:50:03.581" v="4326" actId="20577"/>
          <ac:spMkLst>
            <pc:docMk/>
            <pc:sldMk cId="3694546874" sldId="273"/>
            <ac:spMk id="2" creationId="{57DDAC91-D4C1-4FD1-8AA6-321771FF108D}"/>
          </ac:spMkLst>
        </pc:spChg>
        <pc:spChg chg="mod">
          <ac:chgData name="Scofield, John" userId="04766af8-08bf-4f27-a8a4-706beaa96b52" providerId="ADAL" clId="{EFF6E822-3258-49B0-9B41-3A87FC8AAA47}" dt="2019-07-18T20:54:03.402" v="4575" actId="15"/>
          <ac:spMkLst>
            <pc:docMk/>
            <pc:sldMk cId="3694546874" sldId="273"/>
            <ac:spMk id="3" creationId="{A08292A6-058B-4015-8187-9B0FADD5D5EB}"/>
          </ac:spMkLst>
        </pc:spChg>
        <pc:spChg chg="mod">
          <ac:chgData name="Scofield, John" userId="04766af8-08bf-4f27-a8a4-706beaa96b52" providerId="ADAL" clId="{EFF6E822-3258-49B0-9B41-3A87FC8AAA47}" dt="2019-07-18T20:49:59.135" v="4311" actId="27636"/>
          <ac:spMkLst>
            <pc:docMk/>
            <pc:sldMk cId="3694546874" sldId="273"/>
            <ac:spMk id="4" creationId="{D37681DD-297F-4C9A-AEF2-2D01E3511603}"/>
          </ac:spMkLst>
        </pc:spChg>
      </pc:sldChg>
      <pc:sldChg chg="modSp add">
        <pc:chgData name="Scofield, John" userId="04766af8-08bf-4f27-a8a4-706beaa96b52" providerId="ADAL" clId="{EFF6E822-3258-49B0-9B41-3A87FC8AAA47}" dt="2019-07-19T01:44:24.375" v="4841" actId="20577"/>
        <pc:sldMkLst>
          <pc:docMk/>
          <pc:sldMk cId="3518416976" sldId="274"/>
        </pc:sldMkLst>
        <pc:spChg chg="mod">
          <ac:chgData name="Scofield, John" userId="04766af8-08bf-4f27-a8a4-706beaa96b52" providerId="ADAL" clId="{EFF6E822-3258-49B0-9B41-3A87FC8AAA47}" dt="2019-07-19T01:42:41.202" v="4600" actId="20577"/>
          <ac:spMkLst>
            <pc:docMk/>
            <pc:sldMk cId="3518416976" sldId="274"/>
            <ac:spMk id="2" creationId="{5D16FA89-8A0E-42CA-B83B-DB58DEA9B89F}"/>
          </ac:spMkLst>
        </pc:spChg>
        <pc:spChg chg="mod">
          <ac:chgData name="Scofield, John" userId="04766af8-08bf-4f27-a8a4-706beaa96b52" providerId="ADAL" clId="{EFF6E822-3258-49B0-9B41-3A87FC8AAA47}" dt="2019-07-19T01:44:24.375" v="4841" actId="20577"/>
          <ac:spMkLst>
            <pc:docMk/>
            <pc:sldMk cId="3518416976" sldId="274"/>
            <ac:spMk id="3" creationId="{8918B870-3723-4D41-B76A-D23D4465A870}"/>
          </ac:spMkLst>
        </pc:spChg>
        <pc:spChg chg="mod">
          <ac:chgData name="Scofield, John" userId="04766af8-08bf-4f27-a8a4-706beaa96b52" providerId="ADAL" clId="{EFF6E822-3258-49B0-9B41-3A87FC8AAA47}" dt="2019-07-19T01:42:35.530" v="4577" actId="27636"/>
          <ac:spMkLst>
            <pc:docMk/>
            <pc:sldMk cId="3518416976" sldId="274"/>
            <ac:spMk id="4" creationId="{4B3CD1CE-AEFA-43F9-B16F-BF32C0AA42E9}"/>
          </ac:spMkLst>
        </pc:spChg>
      </pc:sldChg>
    </pc:docChg>
  </pc:docChgLst>
  <pc:docChgLst>
    <pc:chgData name="Scofield, John" userId="04766af8-08bf-4f27-a8a4-706beaa96b52" providerId="ADAL" clId="{54564B41-C786-4A08-B40B-B15CBD6E21D3}"/>
    <pc:docChg chg="custSel addSld delSld modSld">
      <pc:chgData name="Scofield, John" userId="04766af8-08bf-4f27-a8a4-706beaa96b52" providerId="ADAL" clId="{54564B41-C786-4A08-B40B-B15CBD6E21D3}" dt="2019-07-16T17:47:13.851" v="3801" actId="20577"/>
      <pc:docMkLst>
        <pc:docMk/>
      </pc:docMkLst>
      <pc:sldChg chg="modSp">
        <pc:chgData name="Scofield, John" userId="04766af8-08bf-4f27-a8a4-706beaa96b52" providerId="ADAL" clId="{54564B41-C786-4A08-B40B-B15CBD6E21D3}" dt="2019-07-16T15:01:37.322" v="21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54564B41-C786-4A08-B40B-B15CBD6E21D3}" dt="2019-07-16T15:01:37.322" v="21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6CA2CBCF-7B78-4CD7-B107-2C20F29B4546}"/>
    <pc:docChg chg="undo custSel addSld modSld sldOrd">
      <pc:chgData name="Scofield, John" userId="04766af8-08bf-4f27-a8a4-706beaa96b52" providerId="ADAL" clId="{6CA2CBCF-7B78-4CD7-B107-2C20F29B4546}" dt="2019-07-07T14:41:30.389" v="4809"/>
      <pc:docMkLst>
        <pc:docMk/>
      </pc:docMkLst>
      <pc:sldChg chg="modSp">
        <pc:chgData name="Scofield, John" userId="04766af8-08bf-4f27-a8a4-706beaa96b52" providerId="ADAL" clId="{6CA2CBCF-7B78-4CD7-B107-2C20F29B4546}" dt="2019-07-06T01:13:23.060" v="17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CA2CBCF-7B78-4CD7-B107-2C20F29B4546}" dt="2019-07-06T01:13:23.060" v="17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7/22/2019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MdihazndR0f9XBoSXWqnY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Inferential Statistics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541-B7C0-4B56-9B08-3CD601D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448B-B399-40AC-AE9C-D66A427F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Dependent/paired-samples t-test</a:t>
            </a:r>
          </a:p>
          <a:p>
            <a:r>
              <a:rPr lang="en-US" dirty="0"/>
              <a:t>Chico.csv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1CE58-7FB7-441B-B4D0-3BBFFC9D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248-4699-40F1-B3FA-672E0282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(Independent-Samples t-test)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F42D-0B81-457F-BA08-FE74F5B3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have a two group Between-subjects design.</a:t>
            </a:r>
          </a:p>
          <a:p>
            <a:r>
              <a:rPr lang="en-US" dirty="0"/>
              <a:t>Null hypothesis</a:t>
            </a:r>
          </a:p>
          <a:p>
            <a:pPr lvl="1"/>
            <a:r>
              <a:rPr lang="en-US" dirty="0" err="1"/>
              <a:t>Condtion</a:t>
            </a:r>
            <a:r>
              <a:rPr lang="en-US" dirty="0"/>
              <a:t> A = Condition B</a:t>
            </a:r>
          </a:p>
          <a:p>
            <a:r>
              <a:rPr lang="en-US" dirty="0"/>
              <a:t>Alternative hypothesis</a:t>
            </a:r>
          </a:p>
          <a:p>
            <a:pPr lvl="1"/>
            <a:r>
              <a:rPr lang="en-US" dirty="0"/>
              <a:t>Condition A not equal to Condition B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C615-8F6D-4085-BBCB-56B53130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541-B7C0-4B56-9B08-3CD601D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448B-B399-40AC-AE9C-D66A427F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Independent-samples t-test</a:t>
            </a:r>
          </a:p>
          <a:p>
            <a:r>
              <a:rPr lang="en-US" dirty="0"/>
              <a:t>Chico_long.csv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1CE58-7FB7-441B-B4D0-3BBFFC9D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248-4699-40F1-B3FA-672E0282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F42D-0B81-457F-BA08-FE74F5B3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 2 groups</a:t>
            </a:r>
          </a:p>
          <a:p>
            <a:r>
              <a:rPr lang="en-US" dirty="0"/>
              <a:t>Null hypothesis</a:t>
            </a:r>
          </a:p>
          <a:p>
            <a:pPr lvl="1"/>
            <a:r>
              <a:rPr lang="en-US" dirty="0"/>
              <a:t>Condition A = Condition B = Condition C</a:t>
            </a:r>
          </a:p>
          <a:p>
            <a:r>
              <a:rPr lang="en-US" dirty="0"/>
              <a:t>Alternative hypothesis</a:t>
            </a:r>
          </a:p>
          <a:p>
            <a:pPr lvl="1"/>
            <a:r>
              <a:rPr lang="en-US" dirty="0"/>
              <a:t>Not all conditions are equal</a:t>
            </a:r>
          </a:p>
          <a:p>
            <a:r>
              <a:rPr lang="en-US" dirty="0"/>
              <a:t>Get overall F statistic (omnibus test)</a:t>
            </a:r>
          </a:p>
          <a:p>
            <a:pPr lvl="1"/>
            <a:r>
              <a:rPr lang="en-US" dirty="0"/>
              <a:t>Tells you if there’s a difference. Doesn’t tell you where the difference is</a:t>
            </a:r>
          </a:p>
          <a:p>
            <a:r>
              <a:rPr lang="en-US" dirty="0"/>
              <a:t>Post-</a:t>
            </a:r>
            <a:r>
              <a:rPr lang="en-US" dirty="0" err="1"/>
              <a:t>hocs</a:t>
            </a:r>
            <a:endParaRPr lang="en-US" dirty="0"/>
          </a:p>
          <a:p>
            <a:pPr lvl="1"/>
            <a:r>
              <a:rPr lang="en-US" dirty="0"/>
              <a:t>Run individual t-tests between each comparison.</a:t>
            </a:r>
          </a:p>
          <a:p>
            <a:pPr lvl="1"/>
            <a:r>
              <a:rPr lang="en-US" dirty="0"/>
              <a:t>A-B, A-C, B-C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C615-8F6D-4085-BBCB-56B53130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541-B7C0-4B56-9B08-3CD601D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448B-B399-40AC-AE9C-D66A427F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Between-subjects ANOVA</a:t>
            </a:r>
          </a:p>
          <a:p>
            <a:r>
              <a:rPr lang="en-US" dirty="0"/>
              <a:t>clinicaltrial.csv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1CE58-7FB7-441B-B4D0-3BBFFC9D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541-B7C0-4B56-9B08-3CD601D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448B-B399-40AC-AE9C-D66A427F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Within-subjects ANOVA</a:t>
            </a:r>
          </a:p>
          <a:p>
            <a:r>
              <a:rPr lang="en-US" dirty="0"/>
              <a:t>Clinicaltrial_wide.csv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1CE58-7FB7-441B-B4D0-3BBFFC9D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EEDA-D08A-4FE7-B354-AB5B579C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C786-DFB6-49D2-8CC6-F86CBA7F2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variable – similar to correlation analysis</a:t>
            </a:r>
          </a:p>
          <a:p>
            <a:r>
              <a:rPr lang="en-US" dirty="0"/>
              <a:t>&gt; 1 variable, a little different.</a:t>
            </a:r>
          </a:p>
          <a:p>
            <a:r>
              <a:rPr lang="en-US" dirty="0"/>
              <a:t>Using continuous variables, whereas ANOVAs used 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A6818-70BB-4F13-9879-4F8C980D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1494-8572-4CA1-9F3A-F3E754FB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4703-49AF-4705-97C9-89723FA2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Parenthood.csv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51774-E809-42A5-AD9A-A330F293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5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A89-8A0E-42CA-B83B-DB58DEA9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APA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B870-3723-4D41-B76A-D23D4465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(24) = 3.70, </a:t>
            </a:r>
            <a:r>
              <a:rPr lang="en-US" i="1" dirty="0"/>
              <a:t>p</a:t>
            </a:r>
            <a:r>
              <a:rPr lang="en-US" dirty="0"/>
              <a:t> = .02, </a:t>
            </a:r>
            <a:r>
              <a:rPr lang="en-US" i="1" dirty="0"/>
              <a:t>d</a:t>
            </a:r>
            <a:r>
              <a:rPr lang="en-US" dirty="0"/>
              <a:t> = 0.54</a:t>
            </a:r>
            <a:endParaRPr lang="en-US" i="1" dirty="0"/>
          </a:p>
          <a:p>
            <a:r>
              <a:rPr lang="en-US" dirty="0"/>
              <a:t>Correlation</a:t>
            </a:r>
          </a:p>
          <a:p>
            <a:pPr lvl="1"/>
            <a:r>
              <a:rPr lang="en-US" i="1" dirty="0"/>
              <a:t>r </a:t>
            </a:r>
            <a:r>
              <a:rPr lang="en-US" dirty="0"/>
              <a:t>= .32, </a:t>
            </a:r>
            <a:r>
              <a:rPr lang="en-US" i="1" dirty="0"/>
              <a:t>p</a:t>
            </a:r>
            <a:r>
              <a:rPr lang="en-US" dirty="0"/>
              <a:t> &lt; .001</a:t>
            </a:r>
            <a:endParaRPr lang="en-US" i="1" dirty="0"/>
          </a:p>
          <a:p>
            <a:r>
              <a:rPr lang="en-US" dirty="0"/>
              <a:t>ANOVA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(2,34) = 12.21, </a:t>
            </a:r>
            <a:r>
              <a:rPr lang="en-US" i="1" dirty="0"/>
              <a:t>p</a:t>
            </a:r>
            <a:r>
              <a:rPr lang="en-US" dirty="0"/>
              <a:t> &lt; .001</a:t>
            </a:r>
            <a:endParaRPr lang="en-US" i="1" dirty="0"/>
          </a:p>
          <a:p>
            <a:r>
              <a:rPr lang="en-US" dirty="0"/>
              <a:t>Regression</a:t>
            </a:r>
          </a:p>
          <a:p>
            <a:pPr lvl="1"/>
            <a:r>
              <a:rPr lang="en-US" i="1"/>
              <a:t>b </a:t>
            </a:r>
            <a:r>
              <a:rPr lang="en-US"/>
              <a:t>= 1.21, </a:t>
            </a:r>
            <a:r>
              <a:rPr lang="en-US" i="1"/>
              <a:t>t</a:t>
            </a:r>
            <a:r>
              <a:rPr lang="en-US"/>
              <a:t>(17) = 2.99, </a:t>
            </a:r>
            <a:r>
              <a:rPr lang="en-US" i="1"/>
              <a:t>p</a:t>
            </a:r>
            <a:r>
              <a:rPr lang="en-US"/>
              <a:t> = .03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CD1CE-AEFA-43F9-B16F-BF32C0AA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C91-D4C1-4FD1-8AA6-321771FF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92A6-058B-4015-8187-9B0FADD5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the very brief intro on statistics</a:t>
            </a:r>
          </a:p>
          <a:p>
            <a:r>
              <a:rPr lang="en-US" dirty="0"/>
              <a:t>Read the textbook</a:t>
            </a:r>
          </a:p>
          <a:p>
            <a:r>
              <a:rPr lang="en-US" dirty="0"/>
              <a:t>Read Navarro et al “Learning Statistics with JASP: A Tutorial for Psychology Students 	and Other Beginners”</a:t>
            </a:r>
          </a:p>
          <a:p>
            <a:r>
              <a:rPr lang="en-US" dirty="0"/>
              <a:t>YouTube Channel: “Statistics of Doom”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https://www.youtube.com/channel/UCMdihazndR0f9XBoSXWqnYg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That’s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81DD-297F-4C9A-AEF2-2D01E351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9A07-0210-4528-B250-AC0F5C45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Null Hypothesis Significance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D24E-85B6-4BB0-B51E-6055F32E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run experiments:</a:t>
            </a:r>
          </a:p>
          <a:p>
            <a:pPr lvl="1"/>
            <a:r>
              <a:rPr lang="en-US" dirty="0"/>
              <a:t>We draw and test a sample from a bigger population (college freshman from US population)</a:t>
            </a:r>
          </a:p>
          <a:p>
            <a:pPr lvl="1"/>
            <a:r>
              <a:rPr lang="en-US" dirty="0"/>
              <a:t>But we want to draw conclusions from the population, not just the sample you pulled</a:t>
            </a:r>
          </a:p>
          <a:p>
            <a:pPr lvl="1"/>
            <a:r>
              <a:rPr lang="en-US" dirty="0"/>
              <a:t>So we use sample statistics to draw conclusions about the population parameters.</a:t>
            </a:r>
          </a:p>
          <a:p>
            <a:pPr lvl="1"/>
            <a:r>
              <a:rPr lang="en-US" dirty="0"/>
              <a:t>So we have a sample mean of depression scores, and we want that to be able to correspond with parameter depression scores of people in the US.</a:t>
            </a:r>
          </a:p>
          <a:p>
            <a:r>
              <a:rPr lang="en-US" dirty="0"/>
              <a:t> All samples are different. If you repeat and draw multiple samples, your sample statistics will all be slightly different.</a:t>
            </a:r>
          </a:p>
          <a:p>
            <a:pPr lvl="1"/>
            <a:r>
              <a:rPr lang="en-US" dirty="0"/>
              <a:t>Sampling error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42EB-E1D6-4929-9230-DA9C6842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6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9A07-0210-4528-B250-AC0F5C45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Null Hypothesis Significance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D24E-85B6-4BB0-B51E-6055F32E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Statistical relationship from a sample can be interpreted in two ways: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There is a relationship in the population, and the relationship in the sample reflects this.  (Alternative hypothesis)</a:t>
            </a:r>
          </a:p>
          <a:p>
            <a:pPr lvl="1"/>
            <a:r>
              <a:rPr lang="en-US" dirty="0"/>
              <a:t>There is no relationship in the population, and the relationship in the sample reflects only sampling error. (null hypothesis)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Purpose of NHST is to decide between these two interpretations.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42EB-E1D6-4929-9230-DA9C6842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3CA4-17CC-475D-84D3-85454725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NHST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940C-A5C0-4F38-A2E5-11209B31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off by assuming the null hypothesis is true (no difference)</a:t>
            </a:r>
          </a:p>
          <a:p>
            <a:r>
              <a:rPr lang="en-US" dirty="0"/>
              <a:t>Determine how likely the sample relationship would be if the null is true</a:t>
            </a:r>
          </a:p>
          <a:p>
            <a:r>
              <a:rPr lang="en-US" dirty="0"/>
              <a:t>If the sample relationship is extremely unlikely, reject the null hypothesis in favor of the alternative hypothesis – yes differences</a:t>
            </a:r>
          </a:p>
          <a:p>
            <a:pPr lvl="1"/>
            <a:r>
              <a:rPr lang="en-US" dirty="0"/>
              <a:t>If the relationship would not be extremely unlikely, retain the null hypothesis of no differences.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0693-7867-4420-A653-168ED08F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7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0F87-C114-40DD-9D38-D328B3CB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16" y="-639761"/>
            <a:ext cx="9692640" cy="1397124"/>
          </a:xfrm>
        </p:spPr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BC18-09A5-4AAB-9F03-FD59925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97044"/>
            <a:ext cx="8595360" cy="5383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Likelihood of the sample result if the null hypothesis were true.</a:t>
            </a:r>
          </a:p>
          <a:p>
            <a:r>
              <a:rPr lang="en-US" dirty="0"/>
              <a:t>Low p-values mean it’s unlikely your result would happen under the null hypothesis</a:t>
            </a:r>
          </a:p>
          <a:p>
            <a:r>
              <a:rPr lang="en-US" dirty="0"/>
              <a:t>We use alpha = .05 for our inference criterion.</a:t>
            </a:r>
          </a:p>
          <a:p>
            <a:pPr lvl="1"/>
            <a:r>
              <a:rPr lang="en-US" dirty="0"/>
              <a:t>If there’s a 5% chance or less of a result as extreme as the sample result if the null were true, then the null hypothesis is rejected.</a:t>
            </a:r>
          </a:p>
          <a:p>
            <a:pPr lvl="2"/>
            <a:r>
              <a:rPr lang="en-US" dirty="0"/>
              <a:t>“statistically significant”</a:t>
            </a:r>
          </a:p>
          <a:p>
            <a:pPr lvl="1"/>
            <a:r>
              <a:rPr lang="en-US" dirty="0"/>
              <a:t>If greater than 5% chance, retain the null</a:t>
            </a:r>
          </a:p>
          <a:p>
            <a:pPr lvl="2"/>
            <a:r>
              <a:rPr lang="en-US" dirty="0"/>
              <a:t>Doesn’t mean the null hypothesis is true, just that we didn’t have enough evidence to reject it. </a:t>
            </a:r>
          </a:p>
          <a:p>
            <a:r>
              <a:rPr lang="en-US" dirty="0"/>
              <a:t>A p-value is not:</a:t>
            </a:r>
          </a:p>
          <a:p>
            <a:pPr lvl="1"/>
            <a:r>
              <a:rPr lang="en-US" dirty="0"/>
              <a:t>The probability the null hypothesis is true. </a:t>
            </a:r>
          </a:p>
          <a:p>
            <a:pPr lvl="1"/>
            <a:r>
              <a:rPr lang="en-US" dirty="0"/>
              <a:t>The probability the results occurred by chance. </a:t>
            </a:r>
          </a:p>
          <a:p>
            <a:r>
              <a:rPr lang="en-US" dirty="0"/>
              <a:t>A p-value is (for instance, if p = .02):</a:t>
            </a:r>
          </a:p>
          <a:p>
            <a:pPr lvl="1"/>
            <a:r>
              <a:rPr lang="en-US" dirty="0"/>
              <a:t>If the null hypothesis were true, a sample result this extreme would occur 2% of the time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68EA2-AADC-4D4A-B3BA-604A5976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0F87-C114-40DD-9D38-D328B3CB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65" y="-180116"/>
            <a:ext cx="9692640" cy="1397124"/>
          </a:xfrm>
        </p:spPr>
        <p:txBody>
          <a:bodyPr/>
          <a:lstStyle/>
          <a:p>
            <a:r>
              <a:rPr lang="en-US" dirty="0"/>
              <a:t>p-values </a:t>
            </a:r>
            <a:r>
              <a:rPr lang="en-US" i="1" dirty="0"/>
              <a:t>p &lt; .05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BC18-09A5-4AAB-9F03-FD59925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33690"/>
            <a:ext cx="8595360" cy="434644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 = .24</a:t>
            </a:r>
          </a:p>
          <a:p>
            <a:pPr lvl="2"/>
            <a:r>
              <a:rPr lang="en-US" dirty="0"/>
              <a:t>Not significant</a:t>
            </a:r>
          </a:p>
          <a:p>
            <a:pPr lvl="1"/>
            <a:r>
              <a:rPr lang="en-US" dirty="0"/>
              <a:t>p = .01</a:t>
            </a:r>
          </a:p>
          <a:p>
            <a:pPr lvl="2"/>
            <a:r>
              <a:rPr lang="en-US" dirty="0"/>
              <a:t>significant</a:t>
            </a:r>
          </a:p>
          <a:p>
            <a:pPr lvl="1"/>
            <a:r>
              <a:rPr lang="en-US" dirty="0"/>
              <a:t>p = .50</a:t>
            </a:r>
          </a:p>
          <a:p>
            <a:pPr lvl="2"/>
            <a:r>
              <a:rPr lang="en-US" dirty="0"/>
              <a:t>Not significant</a:t>
            </a:r>
          </a:p>
          <a:p>
            <a:pPr lvl="1"/>
            <a:r>
              <a:rPr lang="en-US" dirty="0"/>
              <a:t>p &lt; .001</a:t>
            </a:r>
          </a:p>
          <a:p>
            <a:pPr lvl="2"/>
            <a:r>
              <a:rPr lang="en-US" dirty="0"/>
              <a:t>significant</a:t>
            </a:r>
          </a:p>
          <a:p>
            <a:pPr lvl="1"/>
            <a:r>
              <a:rPr lang="en-US" dirty="0"/>
              <a:t>p = .05</a:t>
            </a:r>
          </a:p>
          <a:p>
            <a:pPr lvl="2"/>
            <a:r>
              <a:rPr lang="en-US" dirty="0"/>
              <a:t>Not significant</a:t>
            </a:r>
          </a:p>
          <a:p>
            <a:pPr lvl="1"/>
            <a:r>
              <a:rPr lang="en-US" dirty="0"/>
              <a:t>p = .049</a:t>
            </a:r>
          </a:p>
          <a:p>
            <a:pPr lvl="2"/>
            <a:r>
              <a:rPr lang="en-US" dirty="0"/>
              <a:t>significant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68EA2-AADC-4D4A-B3BA-604A5976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248-4699-40F1-B3FA-672E0282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(One-sample t-test)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F42D-0B81-457F-BA08-FE74F5B3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one sample mean to a hypothetical population mean.</a:t>
            </a:r>
          </a:p>
          <a:p>
            <a:r>
              <a:rPr lang="en-US" dirty="0"/>
              <a:t>Null hypothesis</a:t>
            </a:r>
          </a:p>
          <a:p>
            <a:pPr lvl="1"/>
            <a:r>
              <a:rPr lang="en-US" dirty="0"/>
              <a:t>Sample mean = population mean</a:t>
            </a:r>
          </a:p>
          <a:p>
            <a:r>
              <a:rPr lang="en-US" dirty="0"/>
              <a:t>Alternative hypothesis </a:t>
            </a:r>
          </a:p>
          <a:p>
            <a:pPr lvl="1"/>
            <a:r>
              <a:rPr lang="en-US" dirty="0"/>
              <a:t>Sample mean not equal to population mean</a:t>
            </a:r>
          </a:p>
          <a:p>
            <a:r>
              <a:rPr lang="en-US" dirty="0"/>
              <a:t>To find our p-value, you need to calculate your test statistic first (t)</a:t>
            </a:r>
          </a:p>
          <a:p>
            <a:r>
              <a:rPr lang="en-US" dirty="0"/>
              <a:t>(in research methods 2, will need to know formulas, and the textbook goes over it, but for now, will just show you how to do it).</a:t>
            </a:r>
          </a:p>
          <a:p>
            <a:r>
              <a:rPr lang="en-US" dirty="0"/>
              <a:t>If you are calculating by hand: look up critical t-value in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C615-8F6D-4085-BBCB-56B53130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2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541-B7C0-4B56-9B08-3CD601D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448B-B399-40AC-AE9C-D66A427F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One-sample t-test</a:t>
            </a:r>
          </a:p>
          <a:p>
            <a:r>
              <a:rPr lang="en-US" dirty="0"/>
              <a:t>Zeppo.csv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1CE58-7FB7-441B-B4D0-3BBFFC9D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248-4699-40F1-B3FA-672E0282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(Dependent-samples t-test)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F42D-0B81-457F-BA08-FE74F5B3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paired-samples t-test</a:t>
            </a:r>
          </a:p>
          <a:p>
            <a:r>
              <a:rPr lang="en-US" dirty="0"/>
              <a:t>When you have a two group within-subjects design.</a:t>
            </a:r>
          </a:p>
          <a:p>
            <a:r>
              <a:rPr lang="en-US" dirty="0"/>
              <a:t>Null hypothesis</a:t>
            </a:r>
          </a:p>
          <a:p>
            <a:pPr lvl="1"/>
            <a:r>
              <a:rPr lang="en-US" dirty="0" err="1"/>
              <a:t>Condtion</a:t>
            </a:r>
            <a:r>
              <a:rPr lang="en-US" dirty="0"/>
              <a:t> A = Condition B</a:t>
            </a:r>
          </a:p>
          <a:p>
            <a:r>
              <a:rPr lang="en-US" dirty="0"/>
              <a:t>Alternative hypothesis</a:t>
            </a:r>
          </a:p>
          <a:p>
            <a:pPr lvl="1"/>
            <a:r>
              <a:rPr lang="en-US" dirty="0"/>
              <a:t>Condition A not equal to Condition 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C615-8F6D-4085-BBCB-56B53130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59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852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Times New Roman</vt:lpstr>
      <vt:lpstr>Wingdings 2</vt:lpstr>
      <vt:lpstr>View</vt:lpstr>
      <vt:lpstr>Inferential Statistics</vt:lpstr>
      <vt:lpstr>Purpose of Null Hypothesis Significance Testing</vt:lpstr>
      <vt:lpstr>Purpose of Null Hypothesis Significance Testing</vt:lpstr>
      <vt:lpstr>Logic of NHST</vt:lpstr>
      <vt:lpstr>p-values</vt:lpstr>
      <vt:lpstr>p-values p &lt; .05 </vt:lpstr>
      <vt:lpstr>T-tests (One-sample t-test)</vt:lpstr>
      <vt:lpstr>How to in JASP</vt:lpstr>
      <vt:lpstr>T-tests (Dependent-samples t-test)</vt:lpstr>
      <vt:lpstr>How to in JASP</vt:lpstr>
      <vt:lpstr>T-tests (Independent-Samples t-test)</vt:lpstr>
      <vt:lpstr>How to in JASP</vt:lpstr>
      <vt:lpstr>Analysis of Variance (ANOVA)</vt:lpstr>
      <vt:lpstr>How to in JASP</vt:lpstr>
      <vt:lpstr>How to in JASP</vt:lpstr>
      <vt:lpstr>Regression</vt:lpstr>
      <vt:lpstr>How to in JASP</vt:lpstr>
      <vt:lpstr>Quick note on APA style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16</cp:revision>
  <dcterms:created xsi:type="dcterms:W3CDTF">2019-05-21T19:00:11Z</dcterms:created>
  <dcterms:modified xsi:type="dcterms:W3CDTF">2019-07-22T15:37:14Z</dcterms:modified>
</cp:coreProperties>
</file>