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FC241-9D71-2523-75F4-9CAECCFC3561}" v="23" dt="2021-10-04T23:25:46.763"/>
    <p1510:client id="{65308965-9226-4387-92DA-7F22842C8E02}" v="409" dt="2021-10-02T21:14:20.242"/>
    <p1510:client id="{6E9B6D6E-0E81-26D8-AE32-25A867B92744}" v="1317" dt="2021-10-04T20:27:06.067"/>
    <p1510:client id="{AF0CEF47-A472-CD7E-F873-F613D089A54D}" v="127" dt="2021-10-04T17:34:24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04.10.2021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otas de óleo flutuando na água com uma tela de fundo vermelha">
            <a:extLst>
              <a:ext uri="{FF2B5EF4-FFF2-40B4-BE49-F238E27FC236}">
                <a16:creationId xmlns:a16="http://schemas.microsoft.com/office/drawing/2014/main" id="{E28A0EB7-4C89-46D1-9E8C-9288303A3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854" b="111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93778" y="2353121"/>
            <a:ext cx="7010018" cy="22882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 dirty="0" err="1"/>
              <a:t>Doação</a:t>
            </a:r>
            <a:r>
              <a:rPr lang="en-US" sz="7200" kern="1200" dirty="0">
                <a:latin typeface="+mj-lt"/>
                <a:ea typeface="+mj-ea"/>
                <a:cs typeface="+mj-cs"/>
              </a:rPr>
              <a:t> de Sangue</a:t>
            </a:r>
            <a:br>
              <a:rPr lang="en-US" sz="7200" kern="1200" dirty="0"/>
            </a:br>
            <a:endParaRPr lang="en-US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4757" y="5711388"/>
            <a:ext cx="7010018" cy="78525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 dos Integrantes : Bernardo Souza, Daniel Silveira, Leonardo Barbosa, Thiago Cedro, Victor da Rocha.</a:t>
            </a:r>
            <a:endParaRPr lang="en-US" sz="2200" u="sng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endParaRPr lang="en-US" sz="2200" u="sng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endParaRPr lang="en-US" sz="2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602E1244-7B82-4730-A362-D2A95A44C3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7" b="2846"/>
          <a:stretch/>
        </p:blipFill>
        <p:spPr>
          <a:xfrm>
            <a:off x="723207" y="675997"/>
            <a:ext cx="2034550" cy="1797684"/>
          </a:xfrm>
          <a:custGeom>
            <a:avLst/>
            <a:gdLst/>
            <a:ahLst/>
            <a:cxnLst/>
            <a:rect l="l" t="t" r="r" b="b"/>
            <a:pathLst>
              <a:path w="2034550" h="1797684">
                <a:moveTo>
                  <a:pt x="585760" y="0"/>
                </a:moveTo>
                <a:cubicBezTo>
                  <a:pt x="585760" y="0"/>
                  <a:pt x="585760" y="0"/>
                  <a:pt x="1448790" y="0"/>
                </a:cubicBezTo>
                <a:cubicBezTo>
                  <a:pt x="1502846" y="0"/>
                  <a:pt x="1555038" y="29714"/>
                  <a:pt x="1581134" y="77999"/>
                </a:cubicBezTo>
                <a:cubicBezTo>
                  <a:pt x="1581134" y="77999"/>
                  <a:pt x="1581134" y="77999"/>
                  <a:pt x="2013580" y="822701"/>
                </a:cubicBezTo>
                <a:cubicBezTo>
                  <a:pt x="2041540" y="869128"/>
                  <a:pt x="2041540" y="928556"/>
                  <a:pt x="2013580" y="974984"/>
                </a:cubicBezTo>
                <a:cubicBezTo>
                  <a:pt x="2013580" y="974984"/>
                  <a:pt x="2013580" y="974984"/>
                  <a:pt x="1581134" y="1719685"/>
                </a:cubicBezTo>
                <a:cubicBezTo>
                  <a:pt x="1555038" y="1767970"/>
                  <a:pt x="1502846" y="1797684"/>
                  <a:pt x="1448790" y="1797684"/>
                </a:cubicBezTo>
                <a:cubicBezTo>
                  <a:pt x="1448790" y="1797684"/>
                  <a:pt x="1448790" y="1797684"/>
                  <a:pt x="585760" y="1797684"/>
                </a:cubicBezTo>
                <a:cubicBezTo>
                  <a:pt x="529841" y="1797684"/>
                  <a:pt x="479513" y="1767970"/>
                  <a:pt x="451553" y="1719685"/>
                </a:cubicBezTo>
                <a:cubicBezTo>
                  <a:pt x="451553" y="1719685"/>
                  <a:pt x="451553" y="1719685"/>
                  <a:pt x="20970" y="974984"/>
                </a:cubicBezTo>
                <a:cubicBezTo>
                  <a:pt x="-6990" y="928556"/>
                  <a:pt x="-6990" y="869128"/>
                  <a:pt x="20970" y="822701"/>
                </a:cubicBezTo>
                <a:cubicBezTo>
                  <a:pt x="20970" y="822701"/>
                  <a:pt x="20970" y="822701"/>
                  <a:pt x="451553" y="77999"/>
                </a:cubicBezTo>
                <a:cubicBezTo>
                  <a:pt x="479513" y="29714"/>
                  <a:pt x="529841" y="0"/>
                  <a:pt x="585760" y="0"/>
                </a:cubicBezTo>
                <a:close/>
              </a:path>
            </a:pathLst>
          </a:custGeom>
          <a:ln w="63500">
            <a:solidFill>
              <a:schemeClr val="tx1">
                <a:alpha val="80000"/>
              </a:schemeClr>
            </a:solidFill>
          </a:ln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6F3675-F0F1-4653-BD01-9EE4CC9B3E30}"/>
              </a:ext>
            </a:extLst>
          </p:cNvPr>
          <p:cNvSpPr txBox="1"/>
          <p:nvPr/>
        </p:nvSpPr>
        <p:spPr>
          <a:xfrm>
            <a:off x="9268331" y="5707401"/>
            <a:ext cx="2743200" cy="10002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pt-BR">
                <a:cs typeface="Calibri"/>
              </a:rPr>
              <a:t>Orientador: </a:t>
            </a:r>
            <a:r>
              <a:rPr lang="pt-BR">
                <a:ea typeface="+mn-lt"/>
                <a:cs typeface="+mn-lt"/>
              </a:rPr>
              <a:t>João Carlos Oliveira Caetano.</a:t>
            </a:r>
            <a:endParaRPr lang="pt-BR" u="sng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endParaRPr lang="pt-BR"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E4F393-DAE1-44D1-8492-566301EAF09D}"/>
              </a:ext>
            </a:extLst>
          </p:cNvPr>
          <p:cNvSpPr txBox="1"/>
          <p:nvPr/>
        </p:nvSpPr>
        <p:spPr>
          <a:xfrm>
            <a:off x="2786974" y="1068421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Berlin Sans FB"/>
                <a:cs typeface="Calibri"/>
              </a:rPr>
              <a:t>Salve </a:t>
            </a:r>
            <a:br>
              <a:rPr lang="pt-BR" sz="2000" dirty="0">
                <a:latin typeface="Berlin Sans FB"/>
                <a:cs typeface="Calibri"/>
              </a:rPr>
            </a:br>
            <a:r>
              <a:rPr lang="pt-BR" sz="2000" dirty="0">
                <a:latin typeface="Berlin Sans FB"/>
                <a:cs typeface="Calibri"/>
              </a:rPr>
              <a:t>Vidas!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otas de óleo flutuando na água com uma tela de fundo vermelha">
            <a:extLst>
              <a:ext uri="{FF2B5EF4-FFF2-40B4-BE49-F238E27FC236}">
                <a16:creationId xmlns:a16="http://schemas.microsoft.com/office/drawing/2014/main" id="{5F9BC81A-CA39-47A6-BB25-F20226BF4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498" b="12502"/>
          <a:stretch/>
        </p:blipFill>
        <p:spPr>
          <a:xfrm>
            <a:off x="2722" y="2"/>
            <a:ext cx="12191980" cy="68500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BC05669-0D86-4AA7-8F04-B96C0E51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3952" y="1052614"/>
            <a:ext cx="5048250" cy="10431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cs typeface="Calibri Light"/>
              </a:rPr>
              <a:t> </a:t>
            </a:r>
            <a:r>
              <a:rPr lang="en-US" sz="6000" err="1">
                <a:solidFill>
                  <a:srgbClr val="FFFFFF"/>
                </a:solidFill>
                <a:cs typeface="Calibri Light"/>
              </a:rPr>
              <a:t>Sumário</a:t>
            </a:r>
            <a:r>
              <a:rPr lang="en-US" sz="6000" dirty="0">
                <a:solidFill>
                  <a:srgbClr val="FFFFFF"/>
                </a:solidFill>
                <a:cs typeface="Calibri Light"/>
              </a:rPr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EA80C4-B4FC-424E-9355-EEC7E28BBD67}"/>
              </a:ext>
            </a:extLst>
          </p:cNvPr>
          <p:cNvSpPr txBox="1"/>
          <p:nvPr/>
        </p:nvSpPr>
        <p:spPr>
          <a:xfrm>
            <a:off x="4434191" y="1250004"/>
            <a:ext cx="2543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Introdução: Como chegamos no problema.</a:t>
            </a:r>
          </a:p>
        </p:txBody>
      </p:sp>
      <p:pic>
        <p:nvPicPr>
          <p:cNvPr id="9" name="Gráfico 9" descr="Arrow Right estrutura de tópicos">
            <a:extLst>
              <a:ext uri="{FF2B5EF4-FFF2-40B4-BE49-F238E27FC236}">
                <a16:creationId xmlns:a16="http://schemas.microsoft.com/office/drawing/2014/main" id="{BCAD9B5C-8A2E-48EB-8A0D-BEB5DCED0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9721" y="1284658"/>
            <a:ext cx="590145" cy="590145"/>
          </a:xfrm>
          <a:prstGeom prst="rect">
            <a:avLst/>
          </a:prstGeom>
        </p:spPr>
      </p:pic>
      <p:pic>
        <p:nvPicPr>
          <p:cNvPr id="12" name="Gráfico 9" descr="Arrow Right estrutura de tópicos">
            <a:extLst>
              <a:ext uri="{FF2B5EF4-FFF2-40B4-BE49-F238E27FC236}">
                <a16:creationId xmlns:a16="http://schemas.microsoft.com/office/drawing/2014/main" id="{866350E2-382A-465E-97B6-94CB8B021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0195" y="1807114"/>
            <a:ext cx="590145" cy="590145"/>
          </a:xfrm>
          <a:prstGeom prst="rect">
            <a:avLst/>
          </a:prstGeom>
        </p:spPr>
      </p:pic>
      <p:pic>
        <p:nvPicPr>
          <p:cNvPr id="13" name="Gráfico 9" descr="Arrow Right estrutura de tópicos">
            <a:extLst>
              <a:ext uri="{FF2B5EF4-FFF2-40B4-BE49-F238E27FC236}">
                <a16:creationId xmlns:a16="http://schemas.microsoft.com/office/drawing/2014/main" id="{00B5ECDA-1985-48B6-9F34-8F774F07E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0194" y="2375851"/>
            <a:ext cx="590145" cy="590145"/>
          </a:xfrm>
          <a:prstGeom prst="rect">
            <a:avLst/>
          </a:prstGeom>
        </p:spPr>
      </p:pic>
      <p:pic>
        <p:nvPicPr>
          <p:cNvPr id="14" name="Gráfico 9" descr="Arrow Right estrutura de tópicos">
            <a:extLst>
              <a:ext uri="{FF2B5EF4-FFF2-40B4-BE49-F238E27FC236}">
                <a16:creationId xmlns:a16="http://schemas.microsoft.com/office/drawing/2014/main" id="{A7B783D2-EE7F-44B1-B807-CD5492258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9720" y="3148318"/>
            <a:ext cx="590145" cy="590145"/>
          </a:xfrm>
          <a:prstGeom prst="rect">
            <a:avLst/>
          </a:prstGeom>
        </p:spPr>
      </p:pic>
      <p:pic>
        <p:nvPicPr>
          <p:cNvPr id="15" name="Gráfico 9" descr="Arrow Right estrutura de tópicos">
            <a:extLst>
              <a:ext uri="{FF2B5EF4-FFF2-40B4-BE49-F238E27FC236}">
                <a16:creationId xmlns:a16="http://schemas.microsoft.com/office/drawing/2014/main" id="{D1522FB7-17B6-49C6-AA46-5C5CC15CA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1561" y="3548797"/>
            <a:ext cx="590145" cy="590145"/>
          </a:xfrm>
          <a:prstGeom prst="rect">
            <a:avLst/>
          </a:prstGeom>
        </p:spPr>
      </p:pic>
      <p:pic>
        <p:nvPicPr>
          <p:cNvPr id="16" name="Gráfico 9" descr="Arrow Right estrutura de tópicos">
            <a:extLst>
              <a:ext uri="{FF2B5EF4-FFF2-40B4-BE49-F238E27FC236}">
                <a16:creationId xmlns:a16="http://schemas.microsoft.com/office/drawing/2014/main" id="{5186CD90-382E-4881-A7CB-6600361E3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1086" y="2776737"/>
            <a:ext cx="590145" cy="59014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607EC2E-1C4B-427F-8357-F54860F15A83}"/>
              </a:ext>
            </a:extLst>
          </p:cNvPr>
          <p:cNvSpPr txBox="1"/>
          <p:nvPr/>
        </p:nvSpPr>
        <p:spPr>
          <a:xfrm>
            <a:off x="4438650" y="187642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Metodologia:  Persona </a:t>
            </a:r>
            <a:r>
              <a:rPr lang="pt-BR">
                <a:cs typeface="Calibri"/>
              </a:rPr>
              <a:t>Mapa de Empatia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A0AA9A2-7076-44A0-BB82-B76565E69040}"/>
              </a:ext>
            </a:extLst>
          </p:cNvPr>
          <p:cNvSpPr txBox="1"/>
          <p:nvPr/>
        </p:nvSpPr>
        <p:spPr>
          <a:xfrm>
            <a:off x="4438650" y="24860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Necessidades Funcionais 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46F195E-AD5F-4C97-A226-A04657732620}"/>
              </a:ext>
            </a:extLst>
          </p:cNvPr>
          <p:cNvSpPr txBox="1"/>
          <p:nvPr/>
        </p:nvSpPr>
        <p:spPr>
          <a:xfrm>
            <a:off x="4438650" y="2857500"/>
            <a:ext cx="26955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Produto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41FDBCA-44A1-4FEB-B0C3-31930120B157}"/>
              </a:ext>
            </a:extLst>
          </p:cNvPr>
          <p:cNvSpPr txBox="1"/>
          <p:nvPr/>
        </p:nvSpPr>
        <p:spPr>
          <a:xfrm>
            <a:off x="4438650" y="32575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err="1">
                <a:cs typeface="Calibri"/>
              </a:rPr>
              <a:t>UserFlow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B68B7D4-6517-4AA0-B34D-39D60D3E8203}"/>
              </a:ext>
            </a:extLst>
          </p:cNvPr>
          <p:cNvSpPr txBox="1"/>
          <p:nvPr/>
        </p:nvSpPr>
        <p:spPr>
          <a:xfrm>
            <a:off x="4438650" y="3657600"/>
            <a:ext cx="2600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err="1">
                <a:cs typeface="Calibri"/>
              </a:rPr>
              <a:t>Conclusão:Divulgação</a:t>
            </a:r>
          </a:p>
        </p:txBody>
      </p:sp>
    </p:spTree>
    <p:extLst>
      <p:ext uri="{BB962C8B-B14F-4D97-AF65-F5344CB8AC3E}">
        <p14:creationId xmlns:p14="http://schemas.microsoft.com/office/powerpoint/2010/main" val="1353005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5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otas de óleo flutuando na água com uma tela de fundo vermelha">
            <a:extLst>
              <a:ext uri="{FF2B5EF4-FFF2-40B4-BE49-F238E27FC236}">
                <a16:creationId xmlns:a16="http://schemas.microsoft.com/office/drawing/2014/main" id="{009AD9DF-FC4D-4895-BF8D-20E15BE5C8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3793" r="3793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ADBAF69-9F4F-404A-9E2D-7CDA4815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43" y="-1842558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Introdução: Como chegamos no problema:</a:t>
            </a:r>
          </a:p>
        </p:txBody>
      </p:sp>
      <p:pic>
        <p:nvPicPr>
          <p:cNvPr id="3" name="Imagem 5">
            <a:extLst>
              <a:ext uri="{FF2B5EF4-FFF2-40B4-BE49-F238E27FC236}">
                <a16:creationId xmlns:a16="http://schemas.microsoft.com/office/drawing/2014/main" id="{EA63E6CF-2AB9-494F-BDC3-E7092BD75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38" r="27885" b="-1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8808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otas de óleo flutuando na água com uma tela de fundo vermelha">
            <a:extLst>
              <a:ext uri="{FF2B5EF4-FFF2-40B4-BE49-F238E27FC236}">
                <a16:creationId xmlns:a16="http://schemas.microsoft.com/office/drawing/2014/main" id="{009AD9DF-FC4D-4895-BF8D-20E15BE5C8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500" b="12500"/>
          <a:stretch/>
        </p:blipFill>
        <p:spPr>
          <a:xfrm>
            <a:off x="-170" y="10"/>
            <a:ext cx="12191822" cy="6857990"/>
          </a:xfrm>
          <a:prstGeom prst="rect">
            <a:avLst/>
          </a:prstGeom>
        </p:spPr>
      </p:pic>
      <p:pic>
        <p:nvPicPr>
          <p:cNvPr id="4" name="Imagem 5" descr="Diagrama&#10;&#10;Descrição gerada automaticamente">
            <a:extLst>
              <a:ext uri="{FF2B5EF4-FFF2-40B4-BE49-F238E27FC236}">
                <a16:creationId xmlns:a16="http://schemas.microsoft.com/office/drawing/2014/main" id="{B0473C54-EC1D-485F-945F-0E459A382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130" y="1076324"/>
            <a:ext cx="7429500" cy="43243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BB09CF4-37C9-48DA-81C4-3BC1CCDAB49A}"/>
              </a:ext>
            </a:extLst>
          </p:cNvPr>
          <p:cNvSpPr txBox="1"/>
          <p:nvPr/>
        </p:nvSpPr>
        <p:spPr>
          <a:xfrm>
            <a:off x="238125" y="723900"/>
            <a:ext cx="328612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>
                <a:ea typeface="+mn-lt"/>
                <a:cs typeface="+mn-lt"/>
              </a:rPr>
              <a:t>Metodologia </a:t>
            </a:r>
            <a:r>
              <a:rPr lang="pt-BR" sz="4000" dirty="0">
                <a:ea typeface="+mn-lt"/>
                <a:cs typeface="+mn-lt"/>
              </a:rPr>
              <a:t>Persona </a:t>
            </a:r>
            <a:br>
              <a:rPr lang="pt-BR" sz="4000" dirty="0">
                <a:ea typeface="+mn-lt"/>
                <a:cs typeface="+mn-lt"/>
              </a:rPr>
            </a:br>
            <a:r>
              <a:rPr lang="pt-BR" sz="4000" dirty="0">
                <a:ea typeface="+mn-lt"/>
                <a:cs typeface="+mn-lt"/>
              </a:rPr>
              <a:t>Mapa de Empatia: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190209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otas de óleo flutuando na água com uma tela de fundo vermelha">
            <a:extLst>
              <a:ext uri="{FF2B5EF4-FFF2-40B4-BE49-F238E27FC236}">
                <a16:creationId xmlns:a16="http://schemas.microsoft.com/office/drawing/2014/main" id="{9DDFDCD4-7B56-455D-9750-1D3F0D435E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3793" r="3793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0B9C11-3E2D-4762-B3A7-123B6243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93" y="1214967"/>
            <a:ext cx="3506159" cy="15762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Necessidades Funcionais:</a:t>
            </a:r>
          </a:p>
        </p:txBody>
      </p:sp>
      <p:pic>
        <p:nvPicPr>
          <p:cNvPr id="6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23AF70F9-D1E7-4085-A57C-0C1923F7E2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39" r="28127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199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otas de óleo flutuando na água com uma tela de fundo vermelha">
            <a:extLst>
              <a:ext uri="{FF2B5EF4-FFF2-40B4-BE49-F238E27FC236}">
                <a16:creationId xmlns:a16="http://schemas.microsoft.com/office/drawing/2014/main" id="{64071483-725D-49C8-B4AC-8886169C2E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498" b="12502"/>
          <a:stretch/>
        </p:blipFill>
        <p:spPr>
          <a:xfrm>
            <a:off x="-8087" y="-902"/>
            <a:ext cx="12208193" cy="6857991"/>
          </a:xfrm>
          <a:prstGeom prst="rect">
            <a:avLst/>
          </a:prstGeom>
        </p:spPr>
      </p:pic>
      <p:pic>
        <p:nvPicPr>
          <p:cNvPr id="3" name="Imagem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8D14F7B1-96AC-49D6-8608-26FF9F02E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954" y="318802"/>
            <a:ext cx="8757405" cy="622266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7014739-C176-4928-8692-1636269DD473}"/>
              </a:ext>
            </a:extLst>
          </p:cNvPr>
          <p:cNvSpPr txBox="1"/>
          <p:nvPr/>
        </p:nvSpPr>
        <p:spPr>
          <a:xfrm>
            <a:off x="-5264" y="483669"/>
            <a:ext cx="484275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sz="6000" dirty="0">
              <a:solidFill>
                <a:schemeClr val="bg1"/>
              </a:solidFill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24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otas de óleo flutuando na água com uma tela de fundo vermelha">
            <a:extLst>
              <a:ext uri="{FF2B5EF4-FFF2-40B4-BE49-F238E27FC236}">
                <a16:creationId xmlns:a16="http://schemas.microsoft.com/office/drawing/2014/main" id="{64071483-725D-49C8-B4AC-8886169C2E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498" b="1250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7" name="Imagem 7" descr="Interface gráfica do usuário, Aplicativo, PowerPoint&#10;&#10;Descrição gerada automaticamente">
            <a:extLst>
              <a:ext uri="{FF2B5EF4-FFF2-40B4-BE49-F238E27FC236}">
                <a16:creationId xmlns:a16="http://schemas.microsoft.com/office/drawing/2014/main" id="{0E5B4A4D-36A1-4126-A185-D0C8C3CDF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06" y="1499709"/>
            <a:ext cx="11493059" cy="47920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C871332-499E-40CE-A5FF-3FED3032DADE}"/>
              </a:ext>
            </a:extLst>
          </p:cNvPr>
          <p:cNvSpPr txBox="1"/>
          <p:nvPr/>
        </p:nvSpPr>
        <p:spPr>
          <a:xfrm>
            <a:off x="280827" y="186646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>
                <a:cs typeface="Calibri"/>
              </a:rPr>
              <a:t>UserFlow:</a:t>
            </a:r>
            <a:endParaRPr lang="pt-BR" sz="4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651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otas de óleo flutuando na água com uma tela de fundo vermelha">
            <a:extLst>
              <a:ext uri="{FF2B5EF4-FFF2-40B4-BE49-F238E27FC236}">
                <a16:creationId xmlns:a16="http://schemas.microsoft.com/office/drawing/2014/main" id="{DC7DAF20-8949-4770-BD11-A8CF540670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498" b="12502"/>
          <a:stretch/>
        </p:blipFill>
        <p:spPr>
          <a:xfrm>
            <a:off x="-42788" y="2889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D28195B-3760-4F6D-A739-B3030D3E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0722" y="3977516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Divulgação:</a:t>
            </a:r>
            <a:endParaRPr lang="en-US" sz="4000" dirty="0" err="1">
              <a:solidFill>
                <a:srgbClr val="FFFFFF"/>
              </a:solidFill>
              <a:cs typeface="Calibri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5" descr="Logotipo&#10;&#10;Descrição gerada automaticamente">
            <a:extLst>
              <a:ext uri="{FF2B5EF4-FFF2-40B4-BE49-F238E27FC236}">
                <a16:creationId xmlns:a16="http://schemas.microsoft.com/office/drawing/2014/main" id="{433C6A27-472B-4704-A440-5AE8B9024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074" y="6083355"/>
            <a:ext cx="457202" cy="47050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594F474-A331-4F24-8E44-12345E6A33CE}"/>
              </a:ext>
            </a:extLst>
          </p:cNvPr>
          <p:cNvSpPr txBox="1"/>
          <p:nvPr/>
        </p:nvSpPr>
        <p:spPr>
          <a:xfrm>
            <a:off x="3140467" y="612853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>
                <a:cs typeface="Calibri"/>
              </a:rPr>
              <a:t>www.SalveVidas.com.br</a:t>
            </a:r>
            <a:endParaRPr lang="pt-BR" dirty="0">
              <a:cs typeface="Calibri"/>
            </a:endParaRPr>
          </a:p>
        </p:txBody>
      </p:sp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B84EF5C2-7F80-4228-946E-1A9CB980D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568" y="2631040"/>
            <a:ext cx="1219200" cy="12192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9B51FA0-9852-4E24-8489-2B2B1AA1B650}"/>
              </a:ext>
            </a:extLst>
          </p:cNvPr>
          <p:cNvSpPr txBox="1"/>
          <p:nvPr/>
        </p:nvSpPr>
        <p:spPr>
          <a:xfrm>
            <a:off x="4961455" y="2932307"/>
            <a:ext cx="359081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5400">
                <a:cs typeface="Calibri"/>
              </a:rPr>
              <a:t>Conclusão</a:t>
            </a:r>
            <a:endParaRPr lang="pt-BR" sz="5400" dirty="0"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FC91618-5BAA-4EFA-8109-0FE42E8C1AA5}"/>
              </a:ext>
            </a:extLst>
          </p:cNvPr>
          <p:cNvSpPr txBox="1"/>
          <p:nvPr/>
        </p:nvSpPr>
        <p:spPr>
          <a:xfrm>
            <a:off x="2424487" y="3203610"/>
            <a:ext cx="7996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Salve</a:t>
            </a:r>
            <a:br>
              <a:rPr lang="pt-BR" dirty="0"/>
            </a:br>
            <a:r>
              <a:rPr lang="pt-BR">
                <a:cs typeface="Calibri"/>
              </a:rPr>
              <a:t>Vidas!</a:t>
            </a:r>
          </a:p>
        </p:txBody>
      </p:sp>
    </p:spTree>
    <p:extLst>
      <p:ext uri="{BB962C8B-B14F-4D97-AF65-F5344CB8AC3E}">
        <p14:creationId xmlns:p14="http://schemas.microsoft.com/office/powerpoint/2010/main" val="189317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Doação de Sangue </vt:lpstr>
      <vt:lpstr> Sumário:</vt:lpstr>
      <vt:lpstr>Introdução: Como chegamos no problema:</vt:lpstr>
      <vt:lpstr>Apresentação do PowerPoint</vt:lpstr>
      <vt:lpstr>Necessidades Funcionais:</vt:lpstr>
      <vt:lpstr>Apresentação do PowerPoint</vt:lpstr>
      <vt:lpstr>Apresentação do PowerPoint</vt:lpstr>
      <vt:lpstr>Divulgação: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460</cp:revision>
  <dcterms:created xsi:type="dcterms:W3CDTF">2021-10-02T20:43:50Z</dcterms:created>
  <dcterms:modified xsi:type="dcterms:W3CDTF">2021-10-04T23:27:26Z</dcterms:modified>
</cp:coreProperties>
</file>