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A51D-D70E-475A-9923-41803A22D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6337F-5D91-45DD-B71B-69B98D81F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88B0-CF52-455C-A6F7-3F795E5F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1FA75-67D0-404C-AF14-C8A4EA08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54A4-78B5-4CC3-A095-208BDD30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D575-8678-443C-8CF1-B2C0CC4C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65167-EEED-4E8C-86A5-BDC7EB1FD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EBAF-9456-4C6D-BB89-B5279C20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0CC95-19EE-48A4-A0E1-2C91AC2F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3306C-6E41-41D5-9469-074173F1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1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C7A49-E796-497F-AD62-5D42DDADC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3CBD5-6AB4-46FE-BB8D-820C55E06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DCA76-06B2-4014-8FE1-EB246282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E047-0F82-47AA-9E4E-80C78B1F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35CC-1FE8-4539-AAB3-68C909B5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4D25-DB86-49F9-A744-0CD3B7BA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D77E-94C0-4300-B8B4-330EDB46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648E1-A216-47EA-BEEC-4895D2A4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93CC-557F-4298-8C69-A750488C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0824-0AC7-4D32-B304-3CE88D8D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2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66B6-75BB-4316-B428-C25C06C0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1E385-A8F6-45A6-9614-55D3D638B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4C7D3-A5C2-4705-BBBE-F920DBD3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842B1-3E2C-4F5A-AD44-33353CDE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8A33-8882-44B9-A98B-F652B897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D4BC-F4CF-4C55-8AF9-B7B94231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0997-FCD4-4874-BAC0-7F0D3696C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B13A9-6A22-4059-9F2E-9EA50DE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06E03-3253-4296-8312-06EC3287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2AE76-AA44-48BE-8342-C01DC687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8DDB6-8C71-41D5-B3ED-51D67B0B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F5A6-F497-47E1-9328-6444D60A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FAD3-66A8-404D-893C-949346431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78F72-BFF0-40CE-9C5D-5705FFC5A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88064-C14E-447F-BBB5-0811E34BE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441E6-F53E-4A5C-B2BA-617EE92CA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94A76-7CA4-493B-BBBB-C6FEAD9E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F2BC4-677B-43C4-8A05-C9E6B964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FB20A-1A2A-4EE4-A0EA-7987A5FC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ECCE-C220-494F-AB91-7972FE76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F7A66-5052-41C8-B205-344334F0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F8DBB-A4B5-4EAD-BAE8-E1C27C9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31B37-DFE1-4932-8B5E-E3685D27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2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B4F13-47BF-46A0-8678-4505C011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3C0B4-7909-44F8-AFE0-202D00B6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E6EB1-34D7-462B-B477-96121B14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5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5721-8609-4C9C-A601-A44DBEFF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E65E-603B-49C6-A3C3-DB3591E9B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0F8F-8F3E-4F45-90F8-C32AF2762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E621E-30FE-4548-B072-959C55DB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9B824-CDBF-4F16-ACC3-6CD5E32A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5E417-7E34-4433-87CE-80E025D3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BADB-A281-4262-AED9-D9773C5C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F7950-984E-47A3-84D9-5D5142253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B8FC7-3D41-4227-91FE-08C8A4F1F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D1943-CF50-4A26-99F2-92EC066E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02B04-4140-4DA2-9B1D-05DF7E5B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F8949-29F0-4E20-9535-E5251D9A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E2FEA-BB59-4D4E-96FF-2BEA7DA6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35B9B-ECCC-4E00-AA0F-D8697DCF9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4ED7-1B87-4532-8153-001FCA8FB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2B28-8366-4AAE-9F91-20BBF3165A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44367-7AB7-489C-8347-7EE4316DF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A171-E2FC-419D-9C3F-77460341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0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6847-C35B-4D52-B3D1-C044F177D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F77CD-6107-4C24-BCFF-F60484883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F4FC4-922F-40C9-8A23-038AAA48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6" y="669251"/>
            <a:ext cx="9834147" cy="55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8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3F22-0E15-437D-A766-B17668DD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C65B7-2623-43AA-90A8-A0C6ACA31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82" y="562331"/>
            <a:ext cx="9686236" cy="5733338"/>
          </a:xfrm>
        </p:spPr>
      </p:pic>
    </p:spTree>
    <p:extLst>
      <p:ext uri="{BB962C8B-B14F-4D97-AF65-F5344CB8AC3E}">
        <p14:creationId xmlns:p14="http://schemas.microsoft.com/office/powerpoint/2010/main" val="125085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70BA-ABCE-4381-820F-72303A75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1E61A2-4963-4ACF-A5A7-12B8D1BB6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15" y="1660985"/>
            <a:ext cx="10217169" cy="3536030"/>
          </a:xfrm>
        </p:spPr>
      </p:pic>
    </p:spTree>
    <p:extLst>
      <p:ext uri="{BB962C8B-B14F-4D97-AF65-F5344CB8AC3E}">
        <p14:creationId xmlns:p14="http://schemas.microsoft.com/office/powerpoint/2010/main" val="325257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3274-B87D-4CFE-BEA3-2DFFD8CB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421E8-BDFA-414A-9151-428CB6536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40" y="1212805"/>
            <a:ext cx="11148719" cy="4432389"/>
          </a:xfrm>
        </p:spPr>
      </p:pic>
    </p:spTree>
    <p:extLst>
      <p:ext uri="{BB962C8B-B14F-4D97-AF65-F5344CB8AC3E}">
        <p14:creationId xmlns:p14="http://schemas.microsoft.com/office/powerpoint/2010/main" val="160746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Heinrich, Colton</dc:creator>
  <cp:lastModifiedBy>Heinrich, Colton</cp:lastModifiedBy>
  <cp:revision>3</cp:revision>
  <dcterms:created xsi:type="dcterms:W3CDTF">2019-01-09T22:01:29Z</dcterms:created>
  <dcterms:modified xsi:type="dcterms:W3CDTF">2019-01-09T22:29:39Z</dcterms:modified>
</cp:coreProperties>
</file>