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2" r:id="rId2"/>
    <p:sldId id="260" r:id="rId3"/>
    <p:sldId id="261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4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4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8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892B28-8366-4AAE-9F91-20BBF3165A7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C688-5F76-42CC-8655-FE8C1F4F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5532-05E3-47D9-BBEF-AE67C883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dirty="0"/>
              <a:t>Open-Closed </a:t>
            </a:r>
            <a:r>
              <a:rPr lang="en-US" dirty="0" err="1"/>
              <a:t>Princilple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7161-890D-4D4B-9142-4A6974FF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EE6A-9A37-41FE-AC20-B8A1082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8F20E-4E60-48B3-BCA3-C4620B23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71" y="777895"/>
            <a:ext cx="8783458" cy="5302209"/>
          </a:xfrm>
        </p:spPr>
      </p:pic>
    </p:spTree>
    <p:extLst>
      <p:ext uri="{BB962C8B-B14F-4D97-AF65-F5344CB8AC3E}">
        <p14:creationId xmlns:p14="http://schemas.microsoft.com/office/powerpoint/2010/main" val="3637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5756-93CB-4740-A8F5-CA6621E5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56E65-4FC2-4463-BA16-FDD04C9D1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5" y="806146"/>
            <a:ext cx="10732849" cy="5245708"/>
          </a:xfrm>
        </p:spPr>
      </p:pic>
    </p:spTree>
    <p:extLst>
      <p:ext uri="{BB962C8B-B14F-4D97-AF65-F5344CB8AC3E}">
        <p14:creationId xmlns:p14="http://schemas.microsoft.com/office/powerpoint/2010/main" val="148934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6847-C35B-4D52-B3D1-C044F177D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77CD-6107-4C24-BCFF-F60484883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F4FC4-922F-40C9-8A23-038AAA48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" y="669251"/>
            <a:ext cx="9834147" cy="55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8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3F22-0E15-437D-A766-B17668DD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C65B7-2623-43AA-90A8-A0C6ACA3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2" y="562331"/>
            <a:ext cx="9686236" cy="5733338"/>
          </a:xfrm>
        </p:spPr>
      </p:pic>
    </p:spTree>
    <p:extLst>
      <p:ext uri="{BB962C8B-B14F-4D97-AF65-F5344CB8AC3E}">
        <p14:creationId xmlns:p14="http://schemas.microsoft.com/office/powerpoint/2010/main" val="125085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70BA-ABCE-4381-820F-72303A7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1E61A2-4963-4ACF-A5A7-12B8D1BB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5" y="1660985"/>
            <a:ext cx="10217169" cy="3536030"/>
          </a:xfrm>
        </p:spPr>
      </p:pic>
    </p:spTree>
    <p:extLst>
      <p:ext uri="{BB962C8B-B14F-4D97-AF65-F5344CB8AC3E}">
        <p14:creationId xmlns:p14="http://schemas.microsoft.com/office/powerpoint/2010/main" val="32525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274-B87D-4CFE-BEA3-2DFFD8CB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421E8-BDFA-414A-9151-428CB653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0" y="1212805"/>
            <a:ext cx="11148719" cy="4432389"/>
          </a:xfrm>
        </p:spPr>
      </p:pic>
    </p:spTree>
    <p:extLst>
      <p:ext uri="{BB962C8B-B14F-4D97-AF65-F5344CB8AC3E}">
        <p14:creationId xmlns:p14="http://schemas.microsoft.com/office/powerpoint/2010/main" val="160746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Open-Closed Princilple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Heinrich, Colton</dc:creator>
  <cp:lastModifiedBy>Heinrich, Colton</cp:lastModifiedBy>
  <cp:revision>6</cp:revision>
  <dcterms:created xsi:type="dcterms:W3CDTF">2019-01-09T22:01:29Z</dcterms:created>
  <dcterms:modified xsi:type="dcterms:W3CDTF">2019-01-11T22:27:07Z</dcterms:modified>
</cp:coreProperties>
</file>