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14"/>
  </p:notesMasterIdLst>
  <p:handoutMasterIdLst>
    <p:handoutMasterId r:id="rId15"/>
  </p:handoutMasterIdLst>
  <p:sldIdLst>
    <p:sldId id="261" r:id="rId5"/>
    <p:sldId id="263" r:id="rId6"/>
    <p:sldId id="269" r:id="rId7"/>
    <p:sldId id="270" r:id="rId8"/>
    <p:sldId id="272" r:id="rId9"/>
    <p:sldId id="271" r:id="rId10"/>
    <p:sldId id="273" r:id="rId11"/>
    <p:sldId id="274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34A1D"/>
    <a:srgbClr val="B2C42A"/>
    <a:srgbClr val="275020"/>
    <a:srgbClr val="9DAD25"/>
    <a:srgbClr val="40528F"/>
    <a:srgbClr val="8F9B49"/>
    <a:srgbClr val="4E67A1"/>
    <a:srgbClr val="A1A858"/>
    <a:srgbClr val="D3E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5" autoAdjust="0"/>
    <p:restoredTop sz="94561" autoAdjust="0"/>
  </p:normalViewPr>
  <p:slideViewPr>
    <p:cSldViewPr snapToGrid="0">
      <p:cViewPr varScale="1">
        <p:scale>
          <a:sx n="90" d="100"/>
          <a:sy n="90" d="100"/>
        </p:scale>
        <p:origin x="1068" y="72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4C55-E12A-45E6-87F3-7EAADE4C1D12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AFB7-E13F-4384-95CE-291BAEA2830B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without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82634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4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24989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2274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3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21" y="2303282"/>
            <a:ext cx="8564758" cy="536936"/>
          </a:xfrm>
          <a:prstGeom prst="rect">
            <a:avLst/>
          </a:prstGeom>
        </p:spPr>
        <p:txBody>
          <a:bodyPr vert="horz" anchor="ctr"/>
          <a:lstStyle>
            <a:lvl1pPr algn="ctr">
              <a:defRPr sz="30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 Talking T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ler_mark_RGB.png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94" y="2114107"/>
            <a:ext cx="2514600" cy="254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555448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1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eader.jpg"/>
          <p:cNvPicPr>
            <a:picLocks noChangeAspect="1"/>
          </p:cNvPicPr>
          <p:nvPr/>
        </p:nvPicPr>
        <p:blipFill>
          <a:blip r:embed="rId2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7573"/>
            <a:ext cx="9144000" cy="8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0" r:id="rId3"/>
    <p:sldLayoutId id="2147483792" r:id="rId4"/>
    <p:sldLayoutId id="2147483793" r:id="rId5"/>
    <p:sldLayoutId id="2147483791" r:id="rId6"/>
    <p:sldLayoutId id="2147483781" r:id="rId7"/>
    <p:sldLayoutId id="2147483790" r:id="rId8"/>
    <p:sldLayoutId id="2147483786" r:id="rId9"/>
    <p:sldLayoutId id="2147483795" r:id="rId10"/>
    <p:sldLayoutId id="2147483796" r:id="rId11"/>
    <p:sldLayoutId id="2147483789" r:id="rId12"/>
    <p:sldLayoutId id="2147483776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0130EF-8860-45DF-BBE6-AC6228497E2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856132" y="932293"/>
            <a:ext cx="5431736" cy="3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1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F18432-13E3-4BF5-B3B7-3CAE202B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4" y="1156574"/>
            <a:ext cx="5790968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7251BB10-3C27-4984-9FFF-8F1DF524CF8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8" y="769694"/>
            <a:ext cx="6421483" cy="36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0D7C-7D8C-474A-8738-092DFDE2D4D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769694"/>
            <a:ext cx="6088995" cy="3604111"/>
          </a:xfrm>
        </p:spPr>
      </p:pic>
    </p:spTree>
    <p:extLst>
      <p:ext uri="{BB962C8B-B14F-4D97-AF65-F5344CB8AC3E}">
        <p14:creationId xmlns:p14="http://schemas.microsoft.com/office/powerpoint/2010/main" val="21273358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15BBD6-C922-4C23-B0CD-4D0FBE13E47D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331652"/>
            <a:ext cx="7166390" cy="2480195"/>
          </a:xfrm>
        </p:spPr>
      </p:pic>
    </p:spTree>
    <p:extLst>
      <p:ext uri="{BB962C8B-B14F-4D97-AF65-F5344CB8AC3E}">
        <p14:creationId xmlns:p14="http://schemas.microsoft.com/office/powerpoint/2010/main" val="12387501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5DBC1-5C66-4244-9062-62C7641ED15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208181"/>
            <a:ext cx="6859525" cy="2727137"/>
          </a:xfrm>
        </p:spPr>
      </p:pic>
    </p:spTree>
    <p:extLst>
      <p:ext uri="{BB962C8B-B14F-4D97-AF65-F5344CB8AC3E}">
        <p14:creationId xmlns:p14="http://schemas.microsoft.com/office/powerpoint/2010/main" val="22371128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5_PPT Temp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sq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oval" w="sm" len="sm"/>
          <a:tailEnd type="oval" w="sm" len="sm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PPT Temp WIDE 16-9 v1.potx" id="{B36ECAEB-2B0A-E14D-8E7D-8ECEE761947C}" vid="{C62429C8-90CC-D24E-984E-FD2BD8EC5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735A1A-98F5-44B9-9A7F-D3A37BCA6C6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25</Words>
  <Application>Microsoft Office PowerPoint</Application>
  <PresentationFormat>On-screen Show (16:9)</PresentationFormat>
  <Paragraphs>15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2015_PPT Temp WIDE</vt:lpstr>
      <vt:lpstr>Presentation Title</vt:lpstr>
      <vt:lpstr>Open-Closed Principle</vt:lpstr>
      <vt:lpstr>Table Template</vt:lpstr>
      <vt:lpstr>Table Template</vt:lpstr>
      <vt:lpstr>Interface Segregation Principle</vt:lpstr>
      <vt:lpstr>Table Template</vt:lpstr>
      <vt:lpstr>Table Template</vt:lpstr>
      <vt:lpstr>Table Template</vt:lpstr>
      <vt:lpstr>Table Template</vt:lpstr>
    </vt:vector>
  </TitlesOfParts>
  <Company>CGI Interactive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Palmer, Chris</dc:creator>
  <cp:lastModifiedBy>Heinrich, Colton</cp:lastModifiedBy>
  <cp:revision>2</cp:revision>
  <cp:lastPrinted>2009-09-10T16:08:41Z</cp:lastPrinted>
  <dcterms:created xsi:type="dcterms:W3CDTF">2018-07-18T11:22:17Z</dcterms:created>
  <dcterms:modified xsi:type="dcterms:W3CDTF">2019-01-11T22:29:47Z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