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9" r:id="rId4"/>
  </p:sldMasterIdLst>
  <p:notesMasterIdLst>
    <p:notesMasterId r:id="rId21"/>
  </p:notesMasterIdLst>
  <p:handoutMasterIdLst>
    <p:handoutMasterId r:id="rId22"/>
  </p:handoutMasterIdLst>
  <p:sldIdLst>
    <p:sldId id="261" r:id="rId5"/>
    <p:sldId id="276" r:id="rId6"/>
    <p:sldId id="279" r:id="rId7"/>
    <p:sldId id="280" r:id="rId8"/>
    <p:sldId id="277" r:id="rId9"/>
    <p:sldId id="269" r:id="rId10"/>
    <p:sldId id="270" r:id="rId11"/>
    <p:sldId id="263" r:id="rId12"/>
    <p:sldId id="281" r:id="rId13"/>
    <p:sldId id="282" r:id="rId14"/>
    <p:sldId id="272" r:id="rId15"/>
    <p:sldId id="271" r:id="rId16"/>
    <p:sldId id="273" r:id="rId17"/>
    <p:sldId id="274" r:id="rId18"/>
    <p:sldId id="275" r:id="rId19"/>
    <p:sldId id="278" r:id="rId2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1">
          <p15:clr>
            <a:srgbClr val="A4A3A4"/>
          </p15:clr>
        </p15:guide>
        <p15:guide id="2" orient="horz" pos="579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  <p15:guide id="5" pos="21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  <a:srgbClr val="234A1D"/>
    <a:srgbClr val="B2C42A"/>
    <a:srgbClr val="275020"/>
    <a:srgbClr val="9DAD25"/>
    <a:srgbClr val="40528F"/>
    <a:srgbClr val="8F9B49"/>
    <a:srgbClr val="4E67A1"/>
    <a:srgbClr val="A1A858"/>
    <a:srgbClr val="D3E1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296810-A885-4BE3-A3E7-6D5BEEA58F3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25" autoAdjust="0"/>
    <p:restoredTop sz="83041" autoAdjust="0"/>
  </p:normalViewPr>
  <p:slideViewPr>
    <p:cSldViewPr snapToGrid="0">
      <p:cViewPr varScale="1">
        <p:scale>
          <a:sx n="125" d="100"/>
          <a:sy n="125" d="100"/>
        </p:scale>
        <p:origin x="1560" y="108"/>
      </p:cViewPr>
      <p:guideLst>
        <p:guide orient="horz" pos="101"/>
        <p:guide orient="horz" pos="579"/>
        <p:guide orient="horz" pos="1620"/>
        <p:guide pos="2880"/>
        <p:guide pos="2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-383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A14C55-E12A-45E6-87F3-7EAADE4C1D12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00986-36CF-41DA-8955-9695234E11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640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CAFB7-E13F-4384-95CE-291BAEA2830B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1FE447-DA53-4191-97C8-F522C13BDE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02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r>
              <a:rPr lang="en-US" dirty="0">
                <a:latin typeface="Arial" pitchFamily="34" charset="0"/>
                <a:cs typeface="Arial" pitchFamily="34" charset="0"/>
              </a:rPr>
              <a:t>Building 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SoccerPlayer</a:t>
            </a:r>
            <a:r>
              <a:rPr lang="en-US" dirty="0">
                <a:latin typeface="Arial" pitchFamily="34" charset="0"/>
                <a:cs typeface="Arial" pitchFamily="34" charset="0"/>
              </a:rPr>
              <a:t> class</a:t>
            </a:r>
          </a:p>
          <a:p>
            <a:pPr marL="171450" indent="-171450">
              <a:buFontTx/>
              <a:buChar char="-"/>
            </a:pPr>
            <a:r>
              <a:rPr lang="en-US" dirty="0">
                <a:latin typeface="Arial" pitchFamily="34" charset="0"/>
                <a:cs typeface="Arial" pitchFamily="34" charset="0"/>
              </a:rPr>
              <a:t>You want to keep stats, but it’s clear that it probably wouldn’t work to keep the values on the soccer player. Some stats require comparing other players on the team/in the league. A single player’s data shouldn’t rely on others you feel.</a:t>
            </a:r>
          </a:p>
          <a:p>
            <a:pPr marL="171450" indent="-171450">
              <a:buFontTx/>
              <a:buChar char="-"/>
            </a:pPr>
            <a:r>
              <a:rPr lang="en-US" dirty="0">
                <a:latin typeface="Arial" pitchFamily="34" charset="0"/>
                <a:cs typeface="Arial" pitchFamily="34" charset="0"/>
              </a:rPr>
              <a:t>So build 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PlayerReport</a:t>
            </a:r>
            <a:r>
              <a:rPr lang="en-US" dirty="0">
                <a:latin typeface="Arial" pitchFamily="34" charset="0"/>
                <a:cs typeface="Arial" pitchFamily="34" charset="0"/>
              </a:rPr>
              <a:t> class to hold calculated stats. But leave the calculations in the player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09BFF-9304-4EE8-967B-56F816FBB8C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4953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09BFF-9304-4EE8-967B-56F816FBB8C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52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r>
              <a:rPr lang="en-US" dirty="0">
                <a:latin typeface="Arial" pitchFamily="34" charset="0"/>
                <a:cs typeface="Arial" pitchFamily="34" charset="0"/>
              </a:rPr>
              <a:t>Building 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SoccerPlayer</a:t>
            </a:r>
            <a:r>
              <a:rPr lang="en-US" dirty="0">
                <a:latin typeface="Arial" pitchFamily="34" charset="0"/>
                <a:cs typeface="Arial" pitchFamily="34" charset="0"/>
              </a:rPr>
              <a:t> class</a:t>
            </a:r>
          </a:p>
          <a:p>
            <a:pPr marL="171450" indent="-171450">
              <a:buFontTx/>
              <a:buChar char="-"/>
            </a:pPr>
            <a:r>
              <a:rPr lang="en-US" dirty="0">
                <a:latin typeface="Arial" pitchFamily="34" charset="0"/>
                <a:cs typeface="Arial" pitchFamily="34" charset="0"/>
              </a:rPr>
              <a:t>You want to keep stats, but it’s clear that it probably wouldn’t work to keep the values on the soccer player. Some stats require comparing other players on the team/in the league. A single player’s data shouldn’t rely on others you feel.</a:t>
            </a:r>
          </a:p>
          <a:p>
            <a:pPr marL="171450" indent="-171450">
              <a:buFontTx/>
              <a:buChar char="-"/>
            </a:pPr>
            <a:r>
              <a:rPr lang="en-US" dirty="0">
                <a:latin typeface="Arial" pitchFamily="34" charset="0"/>
                <a:cs typeface="Arial" pitchFamily="34" charset="0"/>
              </a:rPr>
              <a:t>So build 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PlayerReport</a:t>
            </a:r>
            <a:r>
              <a:rPr lang="en-US" dirty="0">
                <a:latin typeface="Arial" pitchFamily="34" charset="0"/>
                <a:cs typeface="Arial" pitchFamily="34" charset="0"/>
              </a:rPr>
              <a:t> class to hold calculated stats. But leave the calculations in the player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09BFF-9304-4EE8-967B-56F816FBB8C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97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09BFF-9304-4EE8-967B-56F816FBB8C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77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09BFF-9304-4EE8-967B-56F816FBB8C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524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09BFF-9304-4EE8-967B-56F816FBB8C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088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09BFF-9304-4EE8-967B-56F816FBB8C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693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09BFF-9304-4EE8-967B-56F816FBB8C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34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09BFF-9304-4EE8-967B-56F816FBB8C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305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09BFF-9304-4EE8-967B-56F816FBB8C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100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yler 2018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715163" y="1451934"/>
            <a:ext cx="6425214" cy="857250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lang="en-US" sz="2400" b="1" kern="1200" dirty="0">
                <a:solidFill>
                  <a:schemeClr val="tx2"/>
                </a:solidFill>
                <a:latin typeface="Tahoma" pitchFamily="34" charset="0"/>
                <a:ea typeface="+mj-ea"/>
                <a:cs typeface="Tahoma" pitchFamily="34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blackGray">
          <a:xfrm>
            <a:off x="715163" y="2388067"/>
            <a:ext cx="6400800" cy="621410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Tx/>
              <a:buFont typeface="Arial"/>
              <a:buNone/>
              <a:tabLst/>
              <a:defRPr lang="en-US" sz="1400" kern="1200" baseline="0" dirty="0" smtClean="0">
                <a:solidFill>
                  <a:schemeClr val="tx2"/>
                </a:solidFill>
                <a:latin typeface="Tahoma"/>
                <a:ea typeface="+mn-ea"/>
                <a:cs typeface="Tahom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Name, Title - Date</a:t>
            </a:r>
          </a:p>
        </p:txBody>
      </p:sp>
      <p:pic>
        <p:nvPicPr>
          <p:cNvPr id="10" name="Picture 9" descr="header.jpg"/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3793009"/>
            <a:ext cx="9144000" cy="135049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7122" y="3072308"/>
            <a:ext cx="1648373" cy="569066"/>
          </a:xfrm>
          <a:prstGeom prst="rect">
            <a:avLst/>
          </a:prstGeom>
          <a:noFill/>
        </p:spPr>
      </p:pic>
      <p:pic>
        <p:nvPicPr>
          <p:cNvPr id="11" name="Picture 10" descr="header.jpg"/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0" y="0"/>
            <a:ext cx="9144000" cy="135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022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ler 2018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86335"/>
            <a:ext cx="9144000" cy="757165"/>
          </a:xfrm>
          <a:prstGeom prst="rect">
            <a:avLst/>
          </a:prstGeom>
        </p:spPr>
      </p:pic>
      <p:sp>
        <p:nvSpPr>
          <p:cNvPr id="3" name="Title 4"/>
          <p:cNvSpPr>
            <a:spLocks noGrp="1"/>
          </p:cNvSpPr>
          <p:nvPr>
            <p:ph type="title"/>
          </p:nvPr>
        </p:nvSpPr>
        <p:spPr>
          <a:xfrm>
            <a:off x="273677" y="194967"/>
            <a:ext cx="8564758" cy="460185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chemeClr val="tx2"/>
                </a:solidFill>
                <a:latin typeface="Tahoma"/>
                <a:cs typeface="Tahom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Box 12"/>
          <p:cNvSpPr txBox="1">
            <a:spLocks noChangeArrowheads="1"/>
          </p:cNvSpPr>
          <p:nvPr userDrawn="1"/>
        </p:nvSpPr>
        <p:spPr bwMode="gray">
          <a:xfrm>
            <a:off x="3701989" y="4865205"/>
            <a:ext cx="1713391" cy="2250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© Tyler Technologies 2018</a:t>
            </a:r>
          </a:p>
        </p:txBody>
      </p:sp>
      <p:sp>
        <p:nvSpPr>
          <p:cNvPr id="12" name="Rectangle 5"/>
          <p:cNvSpPr txBox="1">
            <a:spLocks noChangeArrowheads="1"/>
          </p:cNvSpPr>
          <p:nvPr userDrawn="1"/>
        </p:nvSpPr>
        <p:spPr bwMode="gray">
          <a:xfrm>
            <a:off x="369939" y="4856850"/>
            <a:ext cx="803275" cy="16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defRPr sz="10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78AFB4-C6FC-46C2-866E-1D035D18C516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98773" y="4689290"/>
            <a:ext cx="881688" cy="304384"/>
          </a:xfrm>
          <a:prstGeom prst="rect">
            <a:avLst/>
          </a:prstGeom>
          <a:noFill/>
        </p:spPr>
      </p:pic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273050" y="958108"/>
            <a:ext cx="8566150" cy="326146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ler 2018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86335"/>
            <a:ext cx="9144000" cy="757165"/>
          </a:xfrm>
          <a:prstGeom prst="rect">
            <a:avLst/>
          </a:prstGeom>
        </p:spPr>
      </p:pic>
      <p:sp>
        <p:nvSpPr>
          <p:cNvPr id="3" name="Title 4"/>
          <p:cNvSpPr>
            <a:spLocks noGrp="1"/>
          </p:cNvSpPr>
          <p:nvPr>
            <p:ph type="title"/>
          </p:nvPr>
        </p:nvSpPr>
        <p:spPr>
          <a:xfrm>
            <a:off x="273677" y="194967"/>
            <a:ext cx="8564758" cy="460185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chemeClr val="tx2"/>
                </a:solidFill>
                <a:latin typeface="Tahoma"/>
                <a:cs typeface="Tahom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Box 12"/>
          <p:cNvSpPr txBox="1">
            <a:spLocks noChangeArrowheads="1"/>
          </p:cNvSpPr>
          <p:nvPr userDrawn="1"/>
        </p:nvSpPr>
        <p:spPr bwMode="gray">
          <a:xfrm>
            <a:off x="3701989" y="4865205"/>
            <a:ext cx="1713391" cy="2250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© Tyler Technologies 2018</a:t>
            </a:r>
          </a:p>
        </p:txBody>
      </p:sp>
      <p:sp>
        <p:nvSpPr>
          <p:cNvPr id="12" name="Rectangle 5"/>
          <p:cNvSpPr txBox="1">
            <a:spLocks noChangeArrowheads="1"/>
          </p:cNvSpPr>
          <p:nvPr userDrawn="1"/>
        </p:nvSpPr>
        <p:spPr bwMode="gray">
          <a:xfrm>
            <a:off x="369939" y="4856850"/>
            <a:ext cx="803275" cy="16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defRPr sz="10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78AFB4-C6FC-46C2-866E-1D035D18C516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98773" y="4689290"/>
            <a:ext cx="881688" cy="304384"/>
          </a:xfrm>
          <a:prstGeom prst="rect">
            <a:avLst/>
          </a:prstGeom>
          <a:noFill/>
        </p:spPr>
      </p:pic>
      <p:sp>
        <p:nvSpPr>
          <p:cNvPr id="6" name="Table Placeholder 5"/>
          <p:cNvSpPr>
            <a:spLocks noGrp="1"/>
          </p:cNvSpPr>
          <p:nvPr>
            <p:ph type="tbl" sz="quarter" idx="10"/>
          </p:nvPr>
        </p:nvSpPr>
        <p:spPr>
          <a:xfrm>
            <a:off x="273050" y="1038498"/>
            <a:ext cx="8566150" cy="32207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/>
              <a:t>Click icon to add table</a:t>
            </a:r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ler 2018 Header without Footer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/>
          <p:cNvSpPr>
            <a:spLocks noGrp="1"/>
          </p:cNvSpPr>
          <p:nvPr>
            <p:ph type="title"/>
          </p:nvPr>
        </p:nvSpPr>
        <p:spPr>
          <a:xfrm>
            <a:off x="273677" y="194967"/>
            <a:ext cx="8564758" cy="460185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chemeClr val="tx2"/>
                </a:solidFill>
                <a:latin typeface="Tahoma"/>
                <a:cs typeface="Tahom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8803" y="812627"/>
            <a:ext cx="8552291" cy="3826344"/>
          </a:xfrm>
          <a:prstGeom prst="rect">
            <a:avLst/>
          </a:prstGeom>
        </p:spPr>
        <p:txBody>
          <a:bodyPr vert="horz"/>
          <a:lstStyle>
            <a:lvl1pPr>
              <a:buClr>
                <a:srgbClr val="8F9B49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1pPr>
            <a:lvl2pPr>
              <a:buClr>
                <a:srgbClr val="8F9B49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2pPr>
            <a:lvl3pPr>
              <a:buClr>
                <a:srgbClr val="8F9B49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3pPr>
            <a:lvl4pPr>
              <a:buClr>
                <a:srgbClr val="8F9B49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4pPr>
            <a:lvl5pPr>
              <a:buClr>
                <a:srgbClr val="8F9B49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Box 12"/>
          <p:cNvSpPr txBox="1">
            <a:spLocks noChangeArrowheads="1"/>
          </p:cNvSpPr>
          <p:nvPr userDrawn="1"/>
        </p:nvSpPr>
        <p:spPr bwMode="gray">
          <a:xfrm>
            <a:off x="3701989" y="4865205"/>
            <a:ext cx="1713391" cy="2250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© Tyler Technologies 2018</a:t>
            </a:r>
          </a:p>
        </p:txBody>
      </p:sp>
      <p:sp>
        <p:nvSpPr>
          <p:cNvPr id="11" name="Rectangle 5"/>
          <p:cNvSpPr txBox="1">
            <a:spLocks noChangeArrowheads="1"/>
          </p:cNvSpPr>
          <p:nvPr userDrawn="1"/>
        </p:nvSpPr>
        <p:spPr bwMode="gray">
          <a:xfrm>
            <a:off x="369939" y="4856850"/>
            <a:ext cx="803275" cy="16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defRPr sz="10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78AFB4-C6FC-46C2-866E-1D035D18C516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98773" y="4689290"/>
            <a:ext cx="881688" cy="3043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77036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yler 2018 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84750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yler 2018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715163" y="1451934"/>
            <a:ext cx="6425214" cy="857250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lang="en-US" sz="2400" b="1" kern="1200" dirty="0">
                <a:solidFill>
                  <a:schemeClr val="tx2"/>
                </a:solidFill>
                <a:latin typeface="Tahoma" pitchFamily="34" charset="0"/>
                <a:ea typeface="+mj-ea"/>
                <a:cs typeface="Tahoma" pitchFamily="34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blackGray">
          <a:xfrm>
            <a:off x="715163" y="2388067"/>
            <a:ext cx="6400800" cy="621410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Tx/>
              <a:buFont typeface="Arial"/>
              <a:buNone/>
              <a:tabLst/>
              <a:defRPr lang="en-US" sz="1400" kern="1200" baseline="0" dirty="0" smtClean="0">
                <a:solidFill>
                  <a:schemeClr val="tx2"/>
                </a:solidFill>
                <a:latin typeface="Tahoma"/>
                <a:ea typeface="+mn-ea"/>
                <a:cs typeface="Tahom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Name, Title - Date</a:t>
            </a:r>
          </a:p>
        </p:txBody>
      </p:sp>
      <p:pic>
        <p:nvPicPr>
          <p:cNvPr id="10" name="Picture 9" descr="header.jpg"/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3793009"/>
            <a:ext cx="9144000" cy="135049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7122" y="3072308"/>
            <a:ext cx="1648373" cy="569066"/>
          </a:xfrm>
          <a:prstGeom prst="rect">
            <a:avLst/>
          </a:prstGeom>
          <a:noFill/>
        </p:spPr>
      </p:pic>
      <p:pic>
        <p:nvPicPr>
          <p:cNvPr id="11" name="Picture 10" descr="header.jpg"/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0" y="0"/>
            <a:ext cx="9144000" cy="135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6679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yler 2018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oter.jpg"/>
          <p:cNvPicPr>
            <a:picLocks noChangeAspect="1"/>
          </p:cNvPicPr>
          <p:nvPr userDrawn="1"/>
        </p:nvPicPr>
        <p:blipFill>
          <a:blip r:embed="rId2">
            <a:alphaModFix amt="5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1560"/>
            <a:ext cx="9144000" cy="128828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715163" y="1562029"/>
            <a:ext cx="6425214" cy="857250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lang="en-US" sz="2400" b="1" kern="1200" dirty="0">
                <a:solidFill>
                  <a:schemeClr val="tx2"/>
                </a:solidFill>
                <a:latin typeface="Tahoma" pitchFamily="34" charset="0"/>
                <a:ea typeface="+mj-ea"/>
                <a:cs typeface="Tahoma" pitchFamily="34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pic>
        <p:nvPicPr>
          <p:cNvPr id="12" name="Picture 11" descr="footer.jpg"/>
          <p:cNvPicPr>
            <a:picLocks noChangeAspect="1"/>
          </p:cNvPicPr>
          <p:nvPr userDrawn="1"/>
        </p:nvPicPr>
        <p:blipFill>
          <a:blip r:embed="rId2">
            <a:alphaModFix amt="5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2825690"/>
            <a:ext cx="9144000" cy="12882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6486" y="3903636"/>
            <a:ext cx="1648373" cy="569066"/>
          </a:xfrm>
          <a:prstGeom prst="rect">
            <a:avLst/>
          </a:prstGeom>
          <a:noFill/>
        </p:spPr>
      </p:pic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blackGray">
          <a:xfrm>
            <a:off x="715163" y="2505528"/>
            <a:ext cx="6400800" cy="621410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Tx/>
              <a:buFont typeface="Arial"/>
              <a:buNone/>
              <a:tabLst/>
              <a:defRPr lang="en-US" sz="1400" kern="1200" baseline="0" dirty="0" smtClean="0">
                <a:solidFill>
                  <a:schemeClr val="tx2"/>
                </a:solidFill>
                <a:latin typeface="Tahoma"/>
                <a:ea typeface="+mn-ea"/>
                <a:cs typeface="Tahom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Subhead here</a:t>
            </a:r>
          </a:p>
        </p:txBody>
      </p:sp>
    </p:spTree>
    <p:extLst>
      <p:ext uri="{BB962C8B-B14F-4D97-AF65-F5344CB8AC3E}">
        <p14:creationId xmlns:p14="http://schemas.microsoft.com/office/powerpoint/2010/main" val="32498929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yler 2018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86335"/>
            <a:ext cx="9144000" cy="757165"/>
          </a:xfrm>
          <a:prstGeom prst="rect">
            <a:avLst/>
          </a:prstGeom>
        </p:spPr>
      </p:pic>
      <p:sp>
        <p:nvSpPr>
          <p:cNvPr id="9" name="Text Box 12"/>
          <p:cNvSpPr txBox="1">
            <a:spLocks noChangeArrowheads="1"/>
          </p:cNvSpPr>
          <p:nvPr userDrawn="1"/>
        </p:nvSpPr>
        <p:spPr bwMode="gray">
          <a:xfrm>
            <a:off x="3701989" y="4865205"/>
            <a:ext cx="1713391" cy="2250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© Tyler Technologies 2018</a:t>
            </a:r>
          </a:p>
        </p:txBody>
      </p:sp>
      <p:sp>
        <p:nvSpPr>
          <p:cNvPr id="11" name="Rectangle 5"/>
          <p:cNvSpPr txBox="1">
            <a:spLocks noChangeArrowheads="1"/>
          </p:cNvSpPr>
          <p:nvPr userDrawn="1"/>
        </p:nvSpPr>
        <p:spPr bwMode="gray">
          <a:xfrm>
            <a:off x="369939" y="4856850"/>
            <a:ext cx="803275" cy="16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defRPr sz="10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78AFB4-C6FC-46C2-866E-1D035D18C516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8803" y="818009"/>
            <a:ext cx="8552291" cy="3550065"/>
          </a:xfrm>
          <a:prstGeom prst="rect">
            <a:avLst/>
          </a:prstGeom>
        </p:spPr>
        <p:txBody>
          <a:bodyPr vert="horz"/>
          <a:lstStyle>
            <a:lvl1pPr>
              <a:lnSpc>
                <a:spcPct val="100000"/>
              </a:lnSpc>
              <a:buClr>
                <a:srgbClr val="8F9B49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1pPr>
            <a:lvl2pPr>
              <a:lnSpc>
                <a:spcPct val="100000"/>
              </a:lnSpc>
              <a:buClr>
                <a:srgbClr val="8F9B49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2pPr>
            <a:lvl3pPr>
              <a:lnSpc>
                <a:spcPct val="100000"/>
              </a:lnSpc>
              <a:buClr>
                <a:srgbClr val="8F9B49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3pPr>
            <a:lvl4pPr>
              <a:lnSpc>
                <a:spcPct val="100000"/>
              </a:lnSpc>
              <a:buClr>
                <a:srgbClr val="8F9B49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4pPr>
            <a:lvl5pPr>
              <a:lnSpc>
                <a:spcPct val="100000"/>
              </a:lnSpc>
              <a:buClr>
                <a:srgbClr val="8F9B49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73677" y="194967"/>
            <a:ext cx="8564758" cy="536936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chemeClr val="tx2"/>
                </a:solidFill>
                <a:latin typeface="Tahoma"/>
                <a:cs typeface="Tahom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98773" y="4689290"/>
            <a:ext cx="881688" cy="3043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2106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yler 2018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86335"/>
            <a:ext cx="9144000" cy="757165"/>
          </a:xfrm>
          <a:prstGeom prst="rect">
            <a:avLst/>
          </a:prstGeom>
        </p:spPr>
      </p:pic>
      <p:sp>
        <p:nvSpPr>
          <p:cNvPr id="3" name="Title 4"/>
          <p:cNvSpPr>
            <a:spLocks noGrp="1"/>
          </p:cNvSpPr>
          <p:nvPr>
            <p:ph type="title"/>
          </p:nvPr>
        </p:nvSpPr>
        <p:spPr>
          <a:xfrm>
            <a:off x="273677" y="194967"/>
            <a:ext cx="8564758" cy="460185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chemeClr val="tx2"/>
                </a:solidFill>
                <a:latin typeface="Tahoma"/>
                <a:cs typeface="Tahom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Box 12"/>
          <p:cNvSpPr txBox="1">
            <a:spLocks noChangeArrowheads="1"/>
          </p:cNvSpPr>
          <p:nvPr userDrawn="1"/>
        </p:nvSpPr>
        <p:spPr bwMode="gray">
          <a:xfrm>
            <a:off x="3701989" y="4865205"/>
            <a:ext cx="1713391" cy="2250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© Tyler Technologies 2018</a:t>
            </a:r>
          </a:p>
        </p:txBody>
      </p:sp>
      <p:sp>
        <p:nvSpPr>
          <p:cNvPr id="12" name="Rectangle 5"/>
          <p:cNvSpPr txBox="1">
            <a:spLocks noChangeArrowheads="1"/>
          </p:cNvSpPr>
          <p:nvPr userDrawn="1"/>
        </p:nvSpPr>
        <p:spPr bwMode="gray">
          <a:xfrm>
            <a:off x="369939" y="4856850"/>
            <a:ext cx="803275" cy="16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defRPr sz="10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78AFB4-C6FC-46C2-866E-1D035D18C516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98773" y="4689290"/>
            <a:ext cx="881688" cy="304384"/>
          </a:xfrm>
          <a:prstGeom prst="rect">
            <a:avLst/>
          </a:prstGeom>
          <a:noFill/>
        </p:spPr>
      </p:pic>
      <p:sp>
        <p:nvSpPr>
          <p:cNvPr id="6" name="Table Placeholder 5"/>
          <p:cNvSpPr>
            <a:spLocks noGrp="1"/>
          </p:cNvSpPr>
          <p:nvPr>
            <p:ph type="tbl" sz="quarter" idx="10"/>
          </p:nvPr>
        </p:nvSpPr>
        <p:spPr>
          <a:xfrm>
            <a:off x="273050" y="1038498"/>
            <a:ext cx="8566150" cy="32207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42227491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yler 2018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86335"/>
            <a:ext cx="9144000" cy="757165"/>
          </a:xfrm>
          <a:prstGeom prst="rect">
            <a:avLst/>
          </a:prstGeom>
        </p:spPr>
      </p:pic>
      <p:sp>
        <p:nvSpPr>
          <p:cNvPr id="3" name="Title 4"/>
          <p:cNvSpPr>
            <a:spLocks noGrp="1"/>
          </p:cNvSpPr>
          <p:nvPr>
            <p:ph type="title"/>
          </p:nvPr>
        </p:nvSpPr>
        <p:spPr>
          <a:xfrm>
            <a:off x="273677" y="194967"/>
            <a:ext cx="8564758" cy="460185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chemeClr val="tx2"/>
                </a:solidFill>
                <a:latin typeface="Tahoma"/>
                <a:cs typeface="Tahom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Box 12"/>
          <p:cNvSpPr txBox="1">
            <a:spLocks noChangeArrowheads="1"/>
          </p:cNvSpPr>
          <p:nvPr userDrawn="1"/>
        </p:nvSpPr>
        <p:spPr bwMode="gray">
          <a:xfrm>
            <a:off x="3701989" y="4865205"/>
            <a:ext cx="1713391" cy="2250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© Tyler Technologies 2018</a:t>
            </a:r>
          </a:p>
        </p:txBody>
      </p:sp>
      <p:sp>
        <p:nvSpPr>
          <p:cNvPr id="12" name="Rectangle 5"/>
          <p:cNvSpPr txBox="1">
            <a:spLocks noChangeArrowheads="1"/>
          </p:cNvSpPr>
          <p:nvPr userDrawn="1"/>
        </p:nvSpPr>
        <p:spPr bwMode="gray">
          <a:xfrm>
            <a:off x="369939" y="4856850"/>
            <a:ext cx="803275" cy="16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defRPr sz="10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78AFB4-C6FC-46C2-866E-1D035D18C516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98773" y="4689290"/>
            <a:ext cx="881688" cy="304384"/>
          </a:xfrm>
          <a:prstGeom prst="rect">
            <a:avLst/>
          </a:prstGeom>
          <a:noFill/>
        </p:spPr>
      </p:pic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273050" y="958108"/>
            <a:ext cx="8566150" cy="326146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9630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yler 2018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86335"/>
            <a:ext cx="9144000" cy="757165"/>
          </a:xfrm>
          <a:prstGeom prst="rect">
            <a:avLst/>
          </a:prstGeom>
        </p:spPr>
      </p:pic>
      <p:sp>
        <p:nvSpPr>
          <p:cNvPr id="9" name="Text Box 12"/>
          <p:cNvSpPr txBox="1">
            <a:spLocks noChangeArrowheads="1"/>
          </p:cNvSpPr>
          <p:nvPr userDrawn="1"/>
        </p:nvSpPr>
        <p:spPr bwMode="gray">
          <a:xfrm>
            <a:off x="3701989" y="4865205"/>
            <a:ext cx="1713391" cy="2250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© Tyler Technologies 2018</a:t>
            </a:r>
          </a:p>
        </p:txBody>
      </p:sp>
      <p:sp>
        <p:nvSpPr>
          <p:cNvPr id="11" name="Rectangle 5"/>
          <p:cNvSpPr txBox="1">
            <a:spLocks noChangeArrowheads="1"/>
          </p:cNvSpPr>
          <p:nvPr userDrawn="1"/>
        </p:nvSpPr>
        <p:spPr bwMode="gray">
          <a:xfrm>
            <a:off x="369939" y="4856850"/>
            <a:ext cx="803275" cy="16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defRPr sz="10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78AFB4-C6FC-46C2-866E-1D035D18C516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8804" y="818009"/>
            <a:ext cx="4717740" cy="3550065"/>
          </a:xfrm>
          <a:prstGeom prst="rect">
            <a:avLst/>
          </a:prstGeom>
        </p:spPr>
        <p:txBody>
          <a:bodyPr vert="horz"/>
          <a:lstStyle>
            <a:lvl1pPr>
              <a:lnSpc>
                <a:spcPct val="100000"/>
              </a:lnSpc>
              <a:buClr>
                <a:srgbClr val="8F9B49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1pPr>
            <a:lvl2pPr>
              <a:lnSpc>
                <a:spcPct val="100000"/>
              </a:lnSpc>
              <a:buClr>
                <a:srgbClr val="8F9B49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2pPr>
            <a:lvl3pPr>
              <a:lnSpc>
                <a:spcPct val="100000"/>
              </a:lnSpc>
              <a:buClr>
                <a:srgbClr val="8F9B49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3pPr>
            <a:lvl4pPr>
              <a:lnSpc>
                <a:spcPct val="100000"/>
              </a:lnSpc>
              <a:buClr>
                <a:srgbClr val="8F9B49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4pPr>
            <a:lvl5pPr>
              <a:lnSpc>
                <a:spcPct val="100000"/>
              </a:lnSpc>
              <a:buClr>
                <a:srgbClr val="8F9B49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73677" y="194967"/>
            <a:ext cx="8564758" cy="536936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chemeClr val="tx2"/>
                </a:solidFill>
                <a:latin typeface="Tahoma"/>
                <a:cs typeface="Tahom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98773" y="4689290"/>
            <a:ext cx="881688" cy="304384"/>
          </a:xfrm>
          <a:prstGeom prst="rect">
            <a:avLst/>
          </a:prstGeom>
          <a:noFill/>
        </p:spPr>
      </p:pic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5140325" y="818009"/>
            <a:ext cx="3698110" cy="34185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040374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yler 2018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oter.jpg"/>
          <p:cNvPicPr>
            <a:picLocks noChangeAspect="1"/>
          </p:cNvPicPr>
          <p:nvPr userDrawn="1"/>
        </p:nvPicPr>
        <p:blipFill>
          <a:blip r:embed="rId2">
            <a:alphaModFix amt="5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1560"/>
            <a:ext cx="9144000" cy="128828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715163" y="1562029"/>
            <a:ext cx="6425214" cy="857250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lang="en-US" sz="2400" b="1" kern="1200" dirty="0">
                <a:solidFill>
                  <a:schemeClr val="tx2"/>
                </a:solidFill>
                <a:latin typeface="Tahoma" pitchFamily="34" charset="0"/>
                <a:ea typeface="+mj-ea"/>
                <a:cs typeface="Tahoma" pitchFamily="34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pic>
        <p:nvPicPr>
          <p:cNvPr id="12" name="Picture 11" descr="footer.jpg"/>
          <p:cNvPicPr>
            <a:picLocks noChangeAspect="1"/>
          </p:cNvPicPr>
          <p:nvPr userDrawn="1"/>
        </p:nvPicPr>
        <p:blipFill>
          <a:blip r:embed="rId2">
            <a:alphaModFix amt="5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2825690"/>
            <a:ext cx="9144000" cy="12882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6486" y="3903636"/>
            <a:ext cx="1648373" cy="569066"/>
          </a:xfrm>
          <a:prstGeom prst="rect">
            <a:avLst/>
          </a:prstGeom>
          <a:noFill/>
        </p:spPr>
      </p:pic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blackGray">
          <a:xfrm>
            <a:off x="715163" y="2505528"/>
            <a:ext cx="6400800" cy="621410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Tx/>
              <a:buFont typeface="Arial"/>
              <a:buNone/>
              <a:tabLst/>
              <a:defRPr lang="en-US" sz="1400" kern="1200" baseline="0" dirty="0" smtClean="0">
                <a:solidFill>
                  <a:schemeClr val="tx2"/>
                </a:solidFill>
                <a:latin typeface="Tahoma"/>
                <a:ea typeface="+mn-ea"/>
                <a:cs typeface="Tahom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Subhead here</a:t>
            </a:r>
          </a:p>
        </p:txBody>
      </p:sp>
    </p:spTree>
    <p:extLst>
      <p:ext uri="{BB962C8B-B14F-4D97-AF65-F5344CB8AC3E}">
        <p14:creationId xmlns:p14="http://schemas.microsoft.com/office/powerpoint/2010/main" val="38079958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yler 2018 2line Header Foot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86335"/>
            <a:ext cx="9144000" cy="757165"/>
          </a:xfrm>
          <a:prstGeom prst="rect">
            <a:avLst/>
          </a:prstGeom>
        </p:spPr>
      </p:pic>
      <p:sp>
        <p:nvSpPr>
          <p:cNvPr id="9" name="Text Box 12"/>
          <p:cNvSpPr txBox="1">
            <a:spLocks noChangeArrowheads="1"/>
          </p:cNvSpPr>
          <p:nvPr userDrawn="1"/>
        </p:nvSpPr>
        <p:spPr bwMode="gray">
          <a:xfrm>
            <a:off x="3701989" y="4865205"/>
            <a:ext cx="1713391" cy="2250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© Tyler Technologies 2018</a:t>
            </a:r>
          </a:p>
        </p:txBody>
      </p:sp>
      <p:sp>
        <p:nvSpPr>
          <p:cNvPr id="11" name="Rectangle 5"/>
          <p:cNvSpPr txBox="1">
            <a:spLocks noChangeArrowheads="1"/>
          </p:cNvSpPr>
          <p:nvPr userDrawn="1"/>
        </p:nvSpPr>
        <p:spPr bwMode="gray">
          <a:xfrm>
            <a:off x="369939" y="4856850"/>
            <a:ext cx="803275" cy="16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defRPr sz="10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78AFB4-C6FC-46C2-866E-1D035D18C516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8803" y="830665"/>
            <a:ext cx="8552291" cy="3537410"/>
          </a:xfrm>
          <a:prstGeom prst="rect">
            <a:avLst/>
          </a:prstGeom>
        </p:spPr>
        <p:txBody>
          <a:bodyPr vert="horz"/>
          <a:lstStyle>
            <a:lvl1pPr>
              <a:lnSpc>
                <a:spcPct val="100000"/>
              </a:lnSpc>
              <a:buClr>
                <a:srgbClr val="8F9B49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1pPr>
            <a:lvl2pPr>
              <a:lnSpc>
                <a:spcPct val="100000"/>
              </a:lnSpc>
              <a:buClr>
                <a:srgbClr val="8F9B49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2pPr>
            <a:lvl3pPr>
              <a:lnSpc>
                <a:spcPct val="100000"/>
              </a:lnSpc>
              <a:buClr>
                <a:srgbClr val="8F9B49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3pPr>
            <a:lvl4pPr>
              <a:lnSpc>
                <a:spcPct val="100000"/>
              </a:lnSpc>
              <a:buClr>
                <a:srgbClr val="8F9B49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4pPr>
            <a:lvl5pPr>
              <a:lnSpc>
                <a:spcPct val="100000"/>
              </a:lnSpc>
              <a:buClr>
                <a:srgbClr val="8F9B49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273677" y="120386"/>
            <a:ext cx="8564758" cy="710279"/>
          </a:xfrm>
          <a:prstGeom prst="rect">
            <a:avLst/>
          </a:prstGeom>
        </p:spPr>
        <p:txBody>
          <a:bodyPr vert="horz"/>
          <a:lstStyle>
            <a:lvl1pPr algn="l">
              <a:defRPr sz="2200" b="1">
                <a:solidFill>
                  <a:schemeClr val="tx2"/>
                </a:solidFill>
                <a:latin typeface="Tahoma"/>
                <a:cs typeface="Tahoma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2line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98773" y="4689290"/>
            <a:ext cx="881688" cy="3043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35280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ler 2018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86335"/>
            <a:ext cx="9144000" cy="757165"/>
          </a:xfrm>
          <a:prstGeom prst="rect">
            <a:avLst/>
          </a:prstGeom>
        </p:spPr>
      </p:pic>
      <p:sp>
        <p:nvSpPr>
          <p:cNvPr id="9" name="Text Box 12"/>
          <p:cNvSpPr txBox="1">
            <a:spLocks noChangeArrowheads="1"/>
          </p:cNvSpPr>
          <p:nvPr userDrawn="1"/>
        </p:nvSpPr>
        <p:spPr bwMode="gray">
          <a:xfrm>
            <a:off x="3701989" y="4865205"/>
            <a:ext cx="1713391" cy="2250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© Tyler Technologies 2018</a:t>
            </a:r>
          </a:p>
        </p:txBody>
      </p:sp>
      <p:sp>
        <p:nvSpPr>
          <p:cNvPr id="11" name="Rectangle 5"/>
          <p:cNvSpPr txBox="1">
            <a:spLocks noChangeArrowheads="1"/>
          </p:cNvSpPr>
          <p:nvPr userDrawn="1"/>
        </p:nvSpPr>
        <p:spPr bwMode="gray">
          <a:xfrm>
            <a:off x="369939" y="4856850"/>
            <a:ext cx="803275" cy="16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defRPr sz="10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78AFB4-C6FC-46C2-866E-1D035D18C516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8803" y="818009"/>
            <a:ext cx="8552291" cy="3550065"/>
          </a:xfrm>
          <a:prstGeom prst="rect">
            <a:avLst/>
          </a:prstGeom>
        </p:spPr>
        <p:txBody>
          <a:bodyPr vert="horz"/>
          <a:lstStyle>
            <a:lvl1pPr>
              <a:lnSpc>
                <a:spcPct val="100000"/>
              </a:lnSpc>
              <a:buClr>
                <a:srgbClr val="8F9B49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1pPr>
            <a:lvl2pPr>
              <a:lnSpc>
                <a:spcPct val="100000"/>
              </a:lnSpc>
              <a:buClr>
                <a:srgbClr val="8F9B49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2pPr>
            <a:lvl3pPr>
              <a:lnSpc>
                <a:spcPct val="100000"/>
              </a:lnSpc>
              <a:buClr>
                <a:srgbClr val="8F9B49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3pPr>
            <a:lvl4pPr>
              <a:lnSpc>
                <a:spcPct val="100000"/>
              </a:lnSpc>
              <a:buClr>
                <a:srgbClr val="8F9B49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4pPr>
            <a:lvl5pPr>
              <a:lnSpc>
                <a:spcPct val="100000"/>
              </a:lnSpc>
              <a:buClr>
                <a:srgbClr val="8F9B49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73677" y="194967"/>
            <a:ext cx="8564758" cy="536936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chemeClr val="tx2"/>
                </a:solidFill>
                <a:latin typeface="Tahoma"/>
                <a:cs typeface="Tahom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98773" y="4689290"/>
            <a:ext cx="881688" cy="3043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74534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ler 2018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86335"/>
            <a:ext cx="9144000" cy="757165"/>
          </a:xfrm>
          <a:prstGeom prst="rect">
            <a:avLst/>
          </a:prstGeom>
        </p:spPr>
      </p:pic>
      <p:sp>
        <p:nvSpPr>
          <p:cNvPr id="9" name="Text Box 12"/>
          <p:cNvSpPr txBox="1">
            <a:spLocks noChangeArrowheads="1"/>
          </p:cNvSpPr>
          <p:nvPr userDrawn="1"/>
        </p:nvSpPr>
        <p:spPr bwMode="gray">
          <a:xfrm>
            <a:off x="3701989" y="4865205"/>
            <a:ext cx="1713391" cy="2250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© Tyler Technologies 2018</a:t>
            </a:r>
          </a:p>
        </p:txBody>
      </p:sp>
      <p:sp>
        <p:nvSpPr>
          <p:cNvPr id="11" name="Rectangle 5"/>
          <p:cNvSpPr txBox="1">
            <a:spLocks noChangeArrowheads="1"/>
          </p:cNvSpPr>
          <p:nvPr userDrawn="1"/>
        </p:nvSpPr>
        <p:spPr bwMode="gray">
          <a:xfrm>
            <a:off x="369939" y="4856850"/>
            <a:ext cx="803275" cy="16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defRPr sz="10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78AFB4-C6FC-46C2-866E-1D035D18C516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8804" y="818009"/>
            <a:ext cx="4717740" cy="3550065"/>
          </a:xfrm>
          <a:prstGeom prst="rect">
            <a:avLst/>
          </a:prstGeom>
        </p:spPr>
        <p:txBody>
          <a:bodyPr vert="horz"/>
          <a:lstStyle>
            <a:lvl1pPr>
              <a:lnSpc>
                <a:spcPct val="100000"/>
              </a:lnSpc>
              <a:buClr>
                <a:srgbClr val="8F9B49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1pPr>
            <a:lvl2pPr>
              <a:lnSpc>
                <a:spcPct val="100000"/>
              </a:lnSpc>
              <a:buClr>
                <a:srgbClr val="8F9B49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2pPr>
            <a:lvl3pPr>
              <a:lnSpc>
                <a:spcPct val="100000"/>
              </a:lnSpc>
              <a:buClr>
                <a:srgbClr val="8F9B49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3pPr>
            <a:lvl4pPr>
              <a:lnSpc>
                <a:spcPct val="100000"/>
              </a:lnSpc>
              <a:buClr>
                <a:srgbClr val="8F9B49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4pPr>
            <a:lvl5pPr>
              <a:lnSpc>
                <a:spcPct val="100000"/>
              </a:lnSpc>
              <a:buClr>
                <a:srgbClr val="8F9B49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73677" y="194967"/>
            <a:ext cx="8564758" cy="536936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chemeClr val="tx2"/>
                </a:solidFill>
                <a:latin typeface="Tahoma"/>
                <a:cs typeface="Tahom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98773" y="4689290"/>
            <a:ext cx="881688" cy="304384"/>
          </a:xfrm>
          <a:prstGeom prst="rect">
            <a:avLst/>
          </a:prstGeom>
          <a:noFill/>
        </p:spPr>
      </p:pic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5140325" y="818009"/>
            <a:ext cx="3698110" cy="34185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yler 2018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9621" y="2303282"/>
            <a:ext cx="8564758" cy="536936"/>
          </a:xfrm>
          <a:prstGeom prst="rect">
            <a:avLst/>
          </a:prstGeom>
        </p:spPr>
        <p:txBody>
          <a:bodyPr vert="horz" anchor="ctr"/>
          <a:lstStyle>
            <a:lvl1pPr algn="ctr">
              <a:defRPr sz="3000" b="1">
                <a:solidFill>
                  <a:schemeClr val="tx2"/>
                </a:solidFill>
                <a:latin typeface="Tahoma"/>
                <a:cs typeface="Tahom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ler 2018 2line Header Foot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86335"/>
            <a:ext cx="9144000" cy="757165"/>
          </a:xfrm>
          <a:prstGeom prst="rect">
            <a:avLst/>
          </a:prstGeom>
        </p:spPr>
      </p:pic>
      <p:sp>
        <p:nvSpPr>
          <p:cNvPr id="9" name="Text Box 12"/>
          <p:cNvSpPr txBox="1">
            <a:spLocks noChangeArrowheads="1"/>
          </p:cNvSpPr>
          <p:nvPr userDrawn="1"/>
        </p:nvSpPr>
        <p:spPr bwMode="gray">
          <a:xfrm>
            <a:off x="3701989" y="4865205"/>
            <a:ext cx="1713391" cy="2250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© Tyler Technologies 2018</a:t>
            </a:r>
          </a:p>
        </p:txBody>
      </p:sp>
      <p:sp>
        <p:nvSpPr>
          <p:cNvPr id="11" name="Rectangle 5"/>
          <p:cNvSpPr txBox="1">
            <a:spLocks noChangeArrowheads="1"/>
          </p:cNvSpPr>
          <p:nvPr userDrawn="1"/>
        </p:nvSpPr>
        <p:spPr bwMode="gray">
          <a:xfrm>
            <a:off x="369939" y="4856850"/>
            <a:ext cx="803275" cy="16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defRPr sz="10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78AFB4-C6FC-46C2-866E-1D035D18C516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8803" y="830665"/>
            <a:ext cx="8552291" cy="3537410"/>
          </a:xfrm>
          <a:prstGeom prst="rect">
            <a:avLst/>
          </a:prstGeom>
        </p:spPr>
        <p:txBody>
          <a:bodyPr vert="horz"/>
          <a:lstStyle>
            <a:lvl1pPr>
              <a:lnSpc>
                <a:spcPct val="100000"/>
              </a:lnSpc>
              <a:buClr>
                <a:srgbClr val="8F9B49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1pPr>
            <a:lvl2pPr>
              <a:lnSpc>
                <a:spcPct val="100000"/>
              </a:lnSpc>
              <a:buClr>
                <a:srgbClr val="8F9B49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2pPr>
            <a:lvl3pPr>
              <a:lnSpc>
                <a:spcPct val="100000"/>
              </a:lnSpc>
              <a:buClr>
                <a:srgbClr val="8F9B49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3pPr>
            <a:lvl4pPr>
              <a:lnSpc>
                <a:spcPct val="100000"/>
              </a:lnSpc>
              <a:buClr>
                <a:srgbClr val="8F9B49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4pPr>
            <a:lvl5pPr>
              <a:lnSpc>
                <a:spcPct val="100000"/>
              </a:lnSpc>
              <a:buClr>
                <a:srgbClr val="8F9B49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273677" y="120386"/>
            <a:ext cx="8564758" cy="710279"/>
          </a:xfrm>
          <a:prstGeom prst="rect">
            <a:avLst/>
          </a:prstGeom>
        </p:spPr>
        <p:txBody>
          <a:bodyPr vert="horz"/>
          <a:lstStyle>
            <a:lvl1pPr algn="l">
              <a:defRPr sz="2200" b="1">
                <a:solidFill>
                  <a:schemeClr val="tx2"/>
                </a:solidFill>
                <a:latin typeface="Tahoma"/>
                <a:cs typeface="Tahoma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2line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98773" y="4689290"/>
            <a:ext cx="881688" cy="3043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03348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ler 2018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86335"/>
            <a:ext cx="9144000" cy="757165"/>
          </a:xfrm>
          <a:prstGeom prst="rect">
            <a:avLst/>
          </a:prstGeom>
        </p:spPr>
      </p:pic>
      <p:sp>
        <p:nvSpPr>
          <p:cNvPr id="6" name="Title 4"/>
          <p:cNvSpPr>
            <a:spLocks noGrp="1"/>
          </p:cNvSpPr>
          <p:nvPr>
            <p:ph type="title"/>
          </p:nvPr>
        </p:nvSpPr>
        <p:spPr>
          <a:xfrm>
            <a:off x="273677" y="194967"/>
            <a:ext cx="8564758" cy="547699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chemeClr val="tx2"/>
                </a:solidFill>
                <a:latin typeface="Tahoma"/>
                <a:cs typeface="Tahom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8803" y="823391"/>
            <a:ext cx="4228505" cy="3544684"/>
          </a:xfrm>
          <a:prstGeom prst="rect">
            <a:avLst/>
          </a:prstGeom>
        </p:spPr>
        <p:txBody>
          <a:bodyPr vert="horz"/>
          <a:lstStyle>
            <a:lvl1pPr>
              <a:buClr>
                <a:srgbClr val="8F9B49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1pPr>
            <a:lvl2pPr>
              <a:buClr>
                <a:srgbClr val="8F9B49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2pPr>
            <a:lvl3pPr>
              <a:buClr>
                <a:srgbClr val="8F9B49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3pPr>
            <a:lvl4pPr>
              <a:buClr>
                <a:srgbClr val="8F9B49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4pPr>
            <a:lvl5pPr>
              <a:buClr>
                <a:srgbClr val="8F9B49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609930" y="823391"/>
            <a:ext cx="4228505" cy="3544684"/>
          </a:xfrm>
          <a:prstGeom prst="rect">
            <a:avLst/>
          </a:prstGeom>
        </p:spPr>
        <p:txBody>
          <a:bodyPr vert="horz"/>
          <a:lstStyle>
            <a:lvl1pPr>
              <a:buClr>
                <a:srgbClr val="8F9B49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1pPr>
            <a:lvl2pPr>
              <a:buClr>
                <a:srgbClr val="8F9B49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2pPr>
            <a:lvl3pPr>
              <a:buClr>
                <a:srgbClr val="8F9B49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3pPr>
            <a:lvl4pPr>
              <a:buClr>
                <a:srgbClr val="8F9B49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4pPr>
            <a:lvl5pPr>
              <a:buClr>
                <a:srgbClr val="8F9B49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Box 12"/>
          <p:cNvSpPr txBox="1">
            <a:spLocks noChangeArrowheads="1"/>
          </p:cNvSpPr>
          <p:nvPr userDrawn="1"/>
        </p:nvSpPr>
        <p:spPr bwMode="gray">
          <a:xfrm>
            <a:off x="3701989" y="4865205"/>
            <a:ext cx="1713391" cy="2250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© Tyler Technologies 2018</a:t>
            </a:r>
          </a:p>
        </p:txBody>
      </p:sp>
      <p:sp>
        <p:nvSpPr>
          <p:cNvPr id="16" name="Rectangle 5"/>
          <p:cNvSpPr txBox="1">
            <a:spLocks noChangeArrowheads="1"/>
          </p:cNvSpPr>
          <p:nvPr userDrawn="1"/>
        </p:nvSpPr>
        <p:spPr bwMode="gray">
          <a:xfrm>
            <a:off x="369939" y="4856850"/>
            <a:ext cx="803275" cy="16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defRPr sz="10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78AFB4-C6FC-46C2-866E-1D035D18C516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98773" y="4689290"/>
            <a:ext cx="881688" cy="3043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49002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ler 2018 Title and Content Talking Ts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yler_mark_RGB.png"/>
          <p:cNvPicPr>
            <a:picLocks noChangeAspect="1"/>
          </p:cNvPicPr>
          <p:nvPr userDrawn="1"/>
        </p:nvPicPr>
        <p:blipFill>
          <a:blip r:embed="rId2">
            <a:alphaModFix amt="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194" y="2114107"/>
            <a:ext cx="2514600" cy="25420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86335"/>
            <a:ext cx="9144000" cy="757165"/>
          </a:xfrm>
          <a:prstGeom prst="rect">
            <a:avLst/>
          </a:prstGeom>
        </p:spPr>
      </p:pic>
      <p:sp>
        <p:nvSpPr>
          <p:cNvPr id="3" name="Title 4"/>
          <p:cNvSpPr>
            <a:spLocks noGrp="1"/>
          </p:cNvSpPr>
          <p:nvPr>
            <p:ph type="title"/>
          </p:nvPr>
        </p:nvSpPr>
        <p:spPr>
          <a:xfrm>
            <a:off x="273677" y="194967"/>
            <a:ext cx="8564758" cy="460185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chemeClr val="tx2"/>
                </a:solidFill>
                <a:latin typeface="Tahoma"/>
                <a:cs typeface="Tahom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8803" y="812627"/>
            <a:ext cx="8552291" cy="3555448"/>
          </a:xfrm>
          <a:prstGeom prst="rect">
            <a:avLst/>
          </a:prstGeom>
        </p:spPr>
        <p:txBody>
          <a:bodyPr vert="horz"/>
          <a:lstStyle>
            <a:lvl1pPr>
              <a:buClr>
                <a:srgbClr val="8F9B49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1pPr>
            <a:lvl2pPr>
              <a:buClr>
                <a:srgbClr val="8F9B49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2pPr>
            <a:lvl3pPr>
              <a:buClr>
                <a:srgbClr val="8F9B49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3pPr>
            <a:lvl4pPr>
              <a:buClr>
                <a:srgbClr val="8F9B49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4pPr>
            <a:lvl5pPr>
              <a:buClr>
                <a:srgbClr val="8F9B49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Box 12"/>
          <p:cNvSpPr txBox="1">
            <a:spLocks noChangeArrowheads="1"/>
          </p:cNvSpPr>
          <p:nvPr userDrawn="1"/>
        </p:nvSpPr>
        <p:spPr bwMode="gray">
          <a:xfrm>
            <a:off x="3701989" y="4865205"/>
            <a:ext cx="1713391" cy="2250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© Tyler Technologies 2018</a:t>
            </a:r>
          </a:p>
        </p:txBody>
      </p:sp>
      <p:sp>
        <p:nvSpPr>
          <p:cNvPr id="12" name="Rectangle 5"/>
          <p:cNvSpPr txBox="1">
            <a:spLocks noChangeArrowheads="1"/>
          </p:cNvSpPr>
          <p:nvPr userDrawn="1"/>
        </p:nvSpPr>
        <p:spPr bwMode="gray">
          <a:xfrm>
            <a:off x="369939" y="4856850"/>
            <a:ext cx="803275" cy="16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defRPr sz="10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78AFB4-C6FC-46C2-866E-1D035D18C516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98773" y="4689290"/>
            <a:ext cx="881688" cy="3043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84188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ler 2018 Header and 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86335"/>
            <a:ext cx="9144000" cy="757165"/>
          </a:xfrm>
          <a:prstGeom prst="rect">
            <a:avLst/>
          </a:prstGeom>
        </p:spPr>
      </p:pic>
      <p:sp>
        <p:nvSpPr>
          <p:cNvPr id="3" name="Title 4"/>
          <p:cNvSpPr>
            <a:spLocks noGrp="1"/>
          </p:cNvSpPr>
          <p:nvPr>
            <p:ph type="title"/>
          </p:nvPr>
        </p:nvSpPr>
        <p:spPr>
          <a:xfrm>
            <a:off x="273677" y="194967"/>
            <a:ext cx="8564758" cy="460185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chemeClr val="tx2"/>
                </a:solidFill>
                <a:latin typeface="Tahoma"/>
                <a:cs typeface="Tahom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Box 12"/>
          <p:cNvSpPr txBox="1">
            <a:spLocks noChangeArrowheads="1"/>
          </p:cNvSpPr>
          <p:nvPr userDrawn="1"/>
        </p:nvSpPr>
        <p:spPr bwMode="gray">
          <a:xfrm>
            <a:off x="3701989" y="4865205"/>
            <a:ext cx="1713391" cy="2250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© Tyler Technologies 2018</a:t>
            </a:r>
          </a:p>
        </p:txBody>
      </p:sp>
      <p:sp>
        <p:nvSpPr>
          <p:cNvPr id="12" name="Rectangle 5"/>
          <p:cNvSpPr txBox="1">
            <a:spLocks noChangeArrowheads="1"/>
          </p:cNvSpPr>
          <p:nvPr userDrawn="1"/>
        </p:nvSpPr>
        <p:spPr bwMode="gray">
          <a:xfrm>
            <a:off x="369939" y="4856850"/>
            <a:ext cx="803275" cy="16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defRPr sz="10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78AFB4-C6FC-46C2-866E-1D035D18C516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98773" y="4689290"/>
            <a:ext cx="881688" cy="3043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46363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header.jpg"/>
          <p:cNvPicPr>
            <a:picLocks noChangeAspect="1"/>
          </p:cNvPicPr>
          <p:nvPr/>
        </p:nvPicPr>
        <p:blipFill>
          <a:blip r:embed="rId22">
            <a:alphaModFix amt="5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97573"/>
            <a:ext cx="9144000" cy="84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130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0" r:id="rId3"/>
    <p:sldLayoutId id="2147483792" r:id="rId4"/>
    <p:sldLayoutId id="2147483793" r:id="rId5"/>
    <p:sldLayoutId id="2147483791" r:id="rId6"/>
    <p:sldLayoutId id="2147483781" r:id="rId7"/>
    <p:sldLayoutId id="2147483790" r:id="rId8"/>
    <p:sldLayoutId id="2147483786" r:id="rId9"/>
    <p:sldLayoutId id="2147483795" r:id="rId10"/>
    <p:sldLayoutId id="2147483796" r:id="rId11"/>
    <p:sldLayoutId id="2147483789" r:id="rId12"/>
    <p:sldLayoutId id="2147483776" r:id="rId13"/>
    <p:sldLayoutId id="2147483828" r:id="rId14"/>
    <p:sldLayoutId id="2147483829" r:id="rId15"/>
    <p:sldLayoutId id="2147483830" r:id="rId16"/>
    <p:sldLayoutId id="2147483831" r:id="rId17"/>
    <p:sldLayoutId id="2147483832" r:id="rId18"/>
    <p:sldLayoutId id="2147483833" r:id="rId19"/>
    <p:sldLayoutId id="2147483834" r:id="rId2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Good Notifications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E400DC-B03A-4D53-9B19-53CB31F403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66" r="779" b="2145"/>
          <a:stretch/>
        </p:blipFill>
        <p:spPr>
          <a:xfrm>
            <a:off x="213361" y="785542"/>
            <a:ext cx="5572606" cy="36797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DE2BC1-888B-4C1D-978C-F6BB9FC303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03" b="10497"/>
          <a:stretch/>
        </p:blipFill>
        <p:spPr>
          <a:xfrm>
            <a:off x="3656829" y="930609"/>
            <a:ext cx="5181605" cy="78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11637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Interface Segregation Principle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09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Template</a:t>
            </a:r>
          </a:p>
        </p:txBody>
      </p:sp>
      <p:pic>
        <p:nvPicPr>
          <p:cNvPr id="4" name="Table Placeholder 3">
            <a:extLst>
              <a:ext uri="{FF2B5EF4-FFF2-40B4-BE49-F238E27FC236}">
                <a16:creationId xmlns:a16="http://schemas.microsoft.com/office/drawing/2014/main" id="{7251BB10-3C27-4984-9FFF-8F1DF524CF83}"/>
              </a:ext>
            </a:extLst>
          </p:cNvPr>
          <p:cNvPicPr>
            <a:picLocks noGrp="1" noChangeAspect="1"/>
          </p:cNvPicPr>
          <p:nvPr>
            <p:ph type="tbl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258" y="769694"/>
            <a:ext cx="6421483" cy="360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01868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Template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8E0D7C-7D8C-474A-8738-092DFDE2D4D3}"/>
              </a:ext>
            </a:extLst>
          </p:cNvPr>
          <p:cNvPicPr>
            <a:picLocks noGrp="1" noChangeAspect="1"/>
          </p:cNvPicPr>
          <p:nvPr>
            <p:ph type="tbl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558" y="769694"/>
            <a:ext cx="6088995" cy="3604111"/>
          </a:xfrm>
        </p:spPr>
      </p:pic>
    </p:spTree>
    <p:extLst>
      <p:ext uri="{BB962C8B-B14F-4D97-AF65-F5344CB8AC3E}">
        <p14:creationId xmlns:p14="http://schemas.microsoft.com/office/powerpoint/2010/main" val="2127335829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Template</a:t>
            </a:r>
          </a:p>
        </p:txBody>
      </p:sp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7115BBD6-C922-4C23-B0CD-4D0FBE13E47D}"/>
              </a:ext>
            </a:extLst>
          </p:cNvPr>
          <p:cNvPicPr>
            <a:picLocks noGrp="1" noChangeAspect="1"/>
          </p:cNvPicPr>
          <p:nvPr>
            <p:ph type="tbl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805" y="1331652"/>
            <a:ext cx="7166390" cy="2480195"/>
          </a:xfrm>
        </p:spPr>
      </p:pic>
    </p:spTree>
    <p:extLst>
      <p:ext uri="{BB962C8B-B14F-4D97-AF65-F5344CB8AC3E}">
        <p14:creationId xmlns:p14="http://schemas.microsoft.com/office/powerpoint/2010/main" val="123875014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Template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365DBC1-5C66-4244-9062-62C7641ED150}"/>
              </a:ext>
            </a:extLst>
          </p:cNvPr>
          <p:cNvPicPr>
            <a:picLocks noGrp="1" noChangeAspect="1"/>
          </p:cNvPicPr>
          <p:nvPr>
            <p:ph type="tbl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237" y="1208181"/>
            <a:ext cx="6859525" cy="2727137"/>
          </a:xfrm>
        </p:spPr>
      </p:pic>
    </p:spTree>
    <p:extLst>
      <p:ext uri="{BB962C8B-B14F-4D97-AF65-F5344CB8AC3E}">
        <p14:creationId xmlns:p14="http://schemas.microsoft.com/office/powerpoint/2010/main" val="2237112805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Dependency Inversion Principle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301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Single Responsibility Principle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469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Bad Soccer Player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4A4EC0-27E5-4951-B5A8-D0E001C8F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917" y="719045"/>
            <a:ext cx="6546223" cy="3705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7680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Bad Soccer Player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E8393C-792B-45B1-8C3F-0567367C4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046" y="695063"/>
            <a:ext cx="8287907" cy="3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21904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Open-Closed Principle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682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Template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6F0130EF-8860-45DF-BBE6-AC6228497E23}"/>
              </a:ext>
            </a:extLst>
          </p:cNvPr>
          <p:cNvPicPr>
            <a:picLocks noGrp="1" noChangeAspect="1"/>
          </p:cNvPicPr>
          <p:nvPr>
            <p:ph type="tbl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Gray">
          <a:xfrm>
            <a:off x="1856132" y="932293"/>
            <a:ext cx="5431736" cy="327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46417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Template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B126237C-E865-46D0-861C-A72DD3D944EA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6BF18432-13E3-4BF5-B3B7-3CAE202B6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604" y="1156574"/>
            <a:ext cx="5790968" cy="283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99073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Liskov</a:t>
            </a:r>
            <a:r>
              <a:rPr lang="en-US" dirty="0"/>
              <a:t> Substitution Principle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Bad Notifications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C19AEF-CEE3-495F-9710-596ACDC273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33" t="2208" r="892" b="2829"/>
          <a:stretch/>
        </p:blipFill>
        <p:spPr>
          <a:xfrm>
            <a:off x="0" y="1040046"/>
            <a:ext cx="4145280" cy="23012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158E97-DAB2-4F88-968F-9F2B06601B5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66" b="2327"/>
          <a:stretch/>
        </p:blipFill>
        <p:spPr>
          <a:xfrm>
            <a:off x="4145280" y="807552"/>
            <a:ext cx="4992657" cy="307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4896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2015_PPT Temp W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6350" cap="sq" algn="ctr">
          <a:solidFill>
            <a:schemeClr val="bg1">
              <a:lumMod val="50000"/>
            </a:schemeClr>
          </a:solidFill>
          <a:miter lim="800000"/>
          <a:headEnd/>
          <a:tailEnd/>
        </a:ln>
        <a:effectLst/>
      </a:spPr>
      <a:bodyPr wrap="none" anchor="ctr"/>
      <a:lstStyle>
        <a:defPPr algn="ctr">
          <a:defRPr dirty="0" smtClean="0">
            <a:solidFill>
              <a:schemeClr val="tx1">
                <a:lumMod val="75000"/>
                <a:lumOff val="25000"/>
              </a:schemeClr>
            </a:solidFill>
            <a:latin typeface="Tahoma" pitchFamily="34" charset="0"/>
            <a:cs typeface="Tahoma" pitchFamily="34" charset="0"/>
          </a:defRPr>
        </a:defPPr>
      </a:lstStyle>
    </a:spDef>
    <a:lnDef>
      <a:spPr bwMode="auto">
        <a:solidFill>
          <a:schemeClr val="accent2"/>
        </a:solidFill>
        <a:ln w="6350" cap="sq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oval" w="sm" len="sm"/>
          <a:tailEnd type="oval" w="sm" len="sm"/>
        </a:ln>
        <a:effectLst/>
      </a:spPr>
      <a:bodyPr/>
      <a:lstStyle/>
    </a:lnDef>
    <a:txDef>
      <a:spPr bwMode="auto">
        <a:noFill/>
        <a:ln w="12700" cap="sq" algn="ctr">
          <a:noFill/>
          <a:miter lim="800000"/>
          <a:headEnd/>
          <a:tailEnd/>
        </a:ln>
        <a:effectLst/>
      </a:spPr>
      <a:bodyPr wrap="square">
        <a:spAutoFit/>
      </a:bodyPr>
      <a:lstStyle>
        <a:defPPr>
          <a:defRPr sz="1600" dirty="0" smtClean="0">
            <a:solidFill>
              <a:schemeClr val="tx1">
                <a:lumMod val="75000"/>
                <a:lumOff val="25000"/>
              </a:schemeClr>
            </a:solidFill>
            <a:latin typeface="Tahoma" pitchFamily="34" charset="0"/>
            <a:cs typeface="Tahoma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18_PPT Temp WIDE 16-9 v1.potx" id="{B36ECAEB-2B0A-E14D-8E7D-8ECEE761947C}" vid="{C62429C8-90CC-D24E-984E-FD2BD8EC55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21DD2BCD07E1C4A804FEBFAD064D665" ma:contentTypeVersion="0" ma:contentTypeDescription="Create a new document." ma:contentTypeScope="" ma:versionID="a6a82881d3ce09f869cebe55ca00809b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F3735A1A-98F5-44B9-9A7F-D3A37BCA6C65}">
  <ds:schemaRefs>
    <ds:schemaRef ds:uri="http://purl.org/dc/terms/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135BDD1-A6DD-463F-96E1-1D64E8A544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ED550EF-E6EA-4BC2-B3E7-4456B0EA4E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Words>190</Words>
  <Application>Microsoft Office PowerPoint</Application>
  <PresentationFormat>On-screen Show (16:9)</PresentationFormat>
  <Paragraphs>32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Tahoma</vt:lpstr>
      <vt:lpstr>2015_PPT Temp WIDE</vt:lpstr>
      <vt:lpstr>Presentation Title</vt:lpstr>
      <vt:lpstr>Single Responsibility Principle</vt:lpstr>
      <vt:lpstr>Bad Soccer Player</vt:lpstr>
      <vt:lpstr>Bad Soccer Player</vt:lpstr>
      <vt:lpstr>Open-Closed Principle</vt:lpstr>
      <vt:lpstr>Table Template</vt:lpstr>
      <vt:lpstr>Table Template</vt:lpstr>
      <vt:lpstr>Liskov Substitution Principle</vt:lpstr>
      <vt:lpstr>Bad Notifications</vt:lpstr>
      <vt:lpstr>Good Notifications</vt:lpstr>
      <vt:lpstr>Interface Segregation Principle</vt:lpstr>
      <vt:lpstr>Table Template</vt:lpstr>
      <vt:lpstr>Table Template</vt:lpstr>
      <vt:lpstr>Table Template</vt:lpstr>
      <vt:lpstr>Table Template</vt:lpstr>
      <vt:lpstr>Dependency Inversion Principle</vt:lpstr>
    </vt:vector>
  </TitlesOfParts>
  <Company>CGI Interactive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Palmer, Chris</dc:creator>
  <cp:lastModifiedBy>Cohen, Ari</cp:lastModifiedBy>
  <cp:revision>7</cp:revision>
  <cp:lastPrinted>2009-09-10T16:08:41Z</cp:lastPrinted>
  <dcterms:created xsi:type="dcterms:W3CDTF">2018-07-18T11:22:17Z</dcterms:created>
  <dcterms:modified xsi:type="dcterms:W3CDTF">2019-01-16T19:57:20Z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0x010100121DD2BCD07E1C4A804FEBFAD064D665</vt:lpwstr>
  </property>
</Properties>
</file>