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F719-AEB8-4943-953D-323E9AA38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44E74-F5E0-4222-B436-F5E4A082A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6BE0-FE49-4591-99FE-3A15F568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C91-4E15-40E7-9FAE-F33F0512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F94B-8626-4691-A31E-F7DB302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A8B5-4529-4216-AC0B-A3C1A7EF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EA574-AAB9-4529-9783-65B8B8AE0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6804-E484-4155-A86A-80691A64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5DEE-7D66-4985-8F3F-24D07A7D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751F-CCC4-43C5-8584-D2E7044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4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1591F-F20B-4EFC-868C-C9CD75E39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B760E-0939-4C4E-9C0A-A3BB6E5B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75EF-5DF2-4B47-8776-2CA80A47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0F4C-3359-4DDB-B4DA-D09F8967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9D30-0266-42F6-A0D4-E7875B32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618-254B-4A61-B6B3-C8FB5CD4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991-F863-45DD-83A6-B541E7F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13E9-C7F8-4A6D-ADF2-0D78E697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143F-697B-4C3E-9487-3627C627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B640-F91F-46DD-848C-FFD5B219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4F29-388B-4F51-956D-885E4085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FEA3-C6ED-4994-8347-679DD1100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22C22-D740-4461-A411-7D8688A1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205B7-3497-47E2-BC87-72A29944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AF1CF-66EB-4107-BAB7-D163C52D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8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FD8A-F7E0-4703-9698-6AB94E67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0247-CE9C-42EF-A715-F19B3A96F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6BCB-0179-440D-A739-9012B6F65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65CE-397F-4B4E-BF80-B4CD5962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AFA5-8EC2-421C-BA7F-312669B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56DB1-B490-47B7-8F8E-2A2F451D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06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B0CD-CC61-4115-83CD-B05471AE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D0BE-6D2E-4F48-9857-C441AF47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C270B-5035-40B5-80D3-AFEF45E6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F66F9-A835-429E-BAB5-0D9DC6A6D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43D7B-0E76-4E4E-9EA3-A838ABE26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EFA7C-2E10-46E4-91E1-F9CE9DB8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FAC08-DB2A-4E7A-B71E-33ED8792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2785-3A6A-4A4D-92F0-A7BD1A49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3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9E89-6095-4F85-B210-E140750B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90BFB-22ED-4FEB-B70E-91904ED9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0800C-ADD4-4F46-8EB9-FCE7D38F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ED3F2-F4FE-463C-84CD-3B58FEE0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0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00D8F-8B95-4447-9B01-169F9F1D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09D14-0A1E-4DF7-8724-14AA0A1C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21E1-6CA8-4257-9835-3E1F1D2B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9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36F8-83A3-4770-AFC9-47B2D8EE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0FEF-4B48-4A51-9060-FAD3778A1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CA372-51A3-467D-84DC-C030BFD63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4ADF-CBFF-4BBD-83BA-1B4FD8DB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37EC0-A676-4551-9C0F-70ABA465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42475-F82A-47BE-97AF-22CE25DE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7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176B-750C-48C1-8BBD-11335173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3F279-E27E-4441-A9AF-759426312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AAA47-7467-462A-906B-74B5D178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8049E-68D8-4AAC-8788-6D4C11DE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01B21-D2C8-4EA0-95AE-F0DCF26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EA9D9-67C8-44E2-8B90-9A2FB0D6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4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D6292-01ED-48CF-BE4B-8935A95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7A7D-01FC-476A-81BB-D986C473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3FEB-B351-4C27-B064-539B2CA88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A375-93A3-41A8-98FB-2147012242F3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A7D3-EA86-45C1-926B-3DA8A6F3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EFC2-994C-4961-9AAB-0ECB92AE5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C6EF9-2395-42F2-B5AE-F4927C24C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E065D9-2F5C-47C2-BF8C-DBE4F89E4771}"/>
              </a:ext>
            </a:extLst>
          </p:cNvPr>
          <p:cNvCxnSpPr>
            <a:stCxn id="79" idx="4"/>
            <a:endCxn id="31" idx="2"/>
          </p:cNvCxnSpPr>
          <p:nvPr/>
        </p:nvCxnSpPr>
        <p:spPr>
          <a:xfrm>
            <a:off x="2460368" y="3657647"/>
            <a:ext cx="974778" cy="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DB12921-3F58-43B4-B52A-DAA0AA452DDE}"/>
              </a:ext>
            </a:extLst>
          </p:cNvPr>
          <p:cNvCxnSpPr>
            <a:cxnSpLocks/>
            <a:stCxn id="35" idx="2"/>
            <a:endCxn id="82" idx="5"/>
          </p:cNvCxnSpPr>
          <p:nvPr/>
        </p:nvCxnSpPr>
        <p:spPr>
          <a:xfrm rot="5400000">
            <a:off x="2622181" y="4828303"/>
            <a:ext cx="673127" cy="271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E3A6323-D271-42B9-B8E5-04BF51D7F780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 flipV="1">
            <a:off x="5334662" y="575612"/>
            <a:ext cx="2186771" cy="4961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E9BDAA7-27A0-416D-8B19-F9CD49620074}"/>
              </a:ext>
            </a:extLst>
          </p:cNvPr>
          <p:cNvCxnSpPr>
            <a:stCxn id="50" idx="1"/>
            <a:endCxn id="35" idx="1"/>
          </p:cNvCxnSpPr>
          <p:nvPr/>
        </p:nvCxnSpPr>
        <p:spPr>
          <a:xfrm rot="10800000">
            <a:off x="3300409" y="5537012"/>
            <a:ext cx="4221022" cy="743700"/>
          </a:xfrm>
          <a:prstGeom prst="bentConnector3">
            <a:avLst>
              <a:gd name="adj1" fmla="val 105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E451AA-72C3-4F58-B97D-D84105019CDA}"/>
              </a:ext>
            </a:extLst>
          </p:cNvPr>
          <p:cNvGrpSpPr/>
          <p:nvPr/>
        </p:nvGrpSpPr>
        <p:grpSpPr>
          <a:xfrm>
            <a:off x="7400636" y="269351"/>
            <a:ext cx="4692798" cy="6317622"/>
            <a:chOff x="7400636" y="269351"/>
            <a:chExt cx="4692798" cy="63176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40E0BC-5E08-4002-8DC5-BF8DFC179928}"/>
                </a:ext>
              </a:extLst>
            </p:cNvPr>
            <p:cNvSpPr/>
            <p:nvPr/>
          </p:nvSpPr>
          <p:spPr>
            <a:xfrm>
              <a:off x="7521433" y="269351"/>
              <a:ext cx="1964384" cy="612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songNum</a:t>
              </a:r>
              <a:r>
                <a:rPr lang="en-GB" dirty="0"/>
                <a:t>=</a:t>
              </a:r>
            </a:p>
            <a:p>
              <a:pPr algn="ctr"/>
              <a:r>
                <a:rPr lang="en-GB" dirty="0"/>
                <a:t>ran(total)</a:t>
              </a:r>
            </a:p>
          </p:txBody>
        </p:sp>
        <p:sp>
          <p:nvSpPr>
            <p:cNvPr id="44" name="Flowchart: Data 43">
              <a:extLst>
                <a:ext uri="{FF2B5EF4-FFF2-40B4-BE49-F238E27FC236}">
                  <a16:creationId xmlns:a16="http://schemas.microsoft.com/office/drawing/2014/main" id="{1CACEEC1-C834-47EA-83A7-023C69C9488B}"/>
                </a:ext>
              </a:extLst>
            </p:cNvPr>
            <p:cNvSpPr/>
            <p:nvPr/>
          </p:nvSpPr>
          <p:spPr>
            <a:xfrm>
              <a:off x="7400636" y="1117731"/>
              <a:ext cx="2205976" cy="78656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 Artist +Initials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E2401D-3478-4218-876E-063E2325BF40}"/>
                </a:ext>
              </a:extLst>
            </p:cNvPr>
            <p:cNvSpPr/>
            <p:nvPr/>
          </p:nvSpPr>
          <p:spPr>
            <a:xfrm>
              <a:off x="7521432" y="2265977"/>
              <a:ext cx="1964384" cy="612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Guess=2</a:t>
              </a:r>
            </a:p>
          </p:txBody>
        </p: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E544BA0E-4A24-4D7A-B637-2E71E8DA1A4E}"/>
                </a:ext>
              </a:extLst>
            </p:cNvPr>
            <p:cNvSpPr/>
            <p:nvPr/>
          </p:nvSpPr>
          <p:spPr>
            <a:xfrm>
              <a:off x="7486497" y="3240177"/>
              <a:ext cx="2034253" cy="62704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Guess correct?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FB04D4-C3C4-4798-8ED1-8A988CF443A2}"/>
                </a:ext>
              </a:extLst>
            </p:cNvPr>
            <p:cNvSpPr/>
            <p:nvPr/>
          </p:nvSpPr>
          <p:spPr>
            <a:xfrm>
              <a:off x="9984465" y="3254695"/>
              <a:ext cx="1964384" cy="612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Score=score+3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9A4D5-6877-4466-AF3D-CDA32DA2921F}"/>
                </a:ext>
              </a:extLst>
            </p:cNvPr>
            <p:cNvSpPr/>
            <p:nvPr/>
          </p:nvSpPr>
          <p:spPr>
            <a:xfrm>
              <a:off x="7521431" y="4238359"/>
              <a:ext cx="1964384" cy="612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Guess=1</a:t>
              </a:r>
            </a:p>
          </p:txBody>
        </p:sp>
        <p:sp>
          <p:nvSpPr>
            <p:cNvPr id="49" name="Flowchart: Decision 48">
              <a:extLst>
                <a:ext uri="{FF2B5EF4-FFF2-40B4-BE49-F238E27FC236}">
                  <a16:creationId xmlns:a16="http://schemas.microsoft.com/office/drawing/2014/main" id="{F3A1DA4D-80D3-479A-BBE2-1751D6FB4F21}"/>
                </a:ext>
              </a:extLst>
            </p:cNvPr>
            <p:cNvSpPr/>
            <p:nvPr/>
          </p:nvSpPr>
          <p:spPr>
            <a:xfrm>
              <a:off x="7486497" y="5222023"/>
              <a:ext cx="2034253" cy="62704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Guess correct?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7FB45E-4D04-4E66-8E92-EB541E1D5C72}"/>
                </a:ext>
              </a:extLst>
            </p:cNvPr>
            <p:cNvSpPr/>
            <p:nvPr/>
          </p:nvSpPr>
          <p:spPr>
            <a:xfrm>
              <a:off x="7521431" y="5974451"/>
              <a:ext cx="1964384" cy="612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Game=false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8C0FFD3-D215-40CF-8C94-804F03672A3F}"/>
                </a:ext>
              </a:extLst>
            </p:cNvPr>
            <p:cNvSpPr/>
            <p:nvPr/>
          </p:nvSpPr>
          <p:spPr>
            <a:xfrm>
              <a:off x="10129050" y="5222023"/>
              <a:ext cx="1964384" cy="612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Score=score+1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275B874-33D5-49AB-B05F-72DFB2F80716}"/>
                </a:ext>
              </a:extLst>
            </p:cNvPr>
            <p:cNvCxnSpPr>
              <a:stCxn id="47" idx="0"/>
              <a:endCxn id="41" idx="0"/>
            </p:cNvCxnSpPr>
            <p:nvPr/>
          </p:nvCxnSpPr>
          <p:spPr>
            <a:xfrm rot="16200000" flipV="1">
              <a:off x="8242469" y="530507"/>
              <a:ext cx="2985344" cy="2463032"/>
            </a:xfrm>
            <a:prstGeom prst="bentConnector3">
              <a:avLst>
                <a:gd name="adj1" fmla="val 1076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1020BE9F-1C9B-4010-88A2-C9AE4B279A61}"/>
                </a:ext>
              </a:extLst>
            </p:cNvPr>
            <p:cNvCxnSpPr>
              <a:stCxn id="51" idx="3"/>
              <a:endCxn id="41" idx="0"/>
            </p:cNvCxnSpPr>
            <p:nvPr/>
          </p:nvCxnSpPr>
          <p:spPr>
            <a:xfrm flipH="1" flipV="1">
              <a:off x="8503625" y="269351"/>
              <a:ext cx="3589809" cy="5258933"/>
            </a:xfrm>
            <a:prstGeom prst="bentConnector4">
              <a:avLst>
                <a:gd name="adj1" fmla="val -1461"/>
                <a:gd name="adj2" fmla="val 1043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11CE66A-D4ED-4646-BFA8-8433476D1224}"/>
                </a:ext>
              </a:extLst>
            </p:cNvPr>
            <p:cNvCxnSpPr>
              <a:stCxn id="41" idx="2"/>
              <a:endCxn id="44" idx="1"/>
            </p:cNvCxnSpPr>
            <p:nvPr/>
          </p:nvCxnSpPr>
          <p:spPr>
            <a:xfrm flipH="1">
              <a:off x="8503624" y="881873"/>
              <a:ext cx="1" cy="235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A4E5625-0B3C-41CA-9C38-DD5EE6656154}"/>
                </a:ext>
              </a:extLst>
            </p:cNvPr>
            <p:cNvCxnSpPr>
              <a:stCxn id="44" idx="4"/>
              <a:endCxn id="45" idx="0"/>
            </p:cNvCxnSpPr>
            <p:nvPr/>
          </p:nvCxnSpPr>
          <p:spPr>
            <a:xfrm>
              <a:off x="8503624" y="1904300"/>
              <a:ext cx="0" cy="361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CFEE391-1207-4FA8-82B1-88193B14AA2F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8503624" y="2878499"/>
              <a:ext cx="0" cy="361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D2F00CC-33A7-4D0D-9B2E-64EF28D8720F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 flipH="1">
              <a:off x="8503623" y="3867217"/>
              <a:ext cx="1" cy="371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891BC17-D020-4054-97CA-9EBDC0F64A16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>
              <a:off x="8503623" y="4850881"/>
              <a:ext cx="1" cy="371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EE9B41E-FD23-41EE-AC50-0ADF41EA3A15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 flipH="1">
              <a:off x="8503623" y="5849063"/>
              <a:ext cx="1" cy="125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285D442-7C73-4492-9924-A89F8119D152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9520750" y="3553697"/>
              <a:ext cx="463715" cy="7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7362C0C-48A2-49DF-A2D7-22F00AFB7C4E}"/>
                </a:ext>
              </a:extLst>
            </p:cNvPr>
            <p:cNvCxnSpPr>
              <a:stCxn id="49" idx="3"/>
              <a:endCxn id="51" idx="1"/>
            </p:cNvCxnSpPr>
            <p:nvPr/>
          </p:nvCxnSpPr>
          <p:spPr>
            <a:xfrm flipV="1">
              <a:off x="9520750" y="5528284"/>
              <a:ext cx="608300" cy="7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3F34FE-9A1C-4E73-B621-29FEC37A4F23}"/>
                </a:ext>
              </a:extLst>
            </p:cNvPr>
            <p:cNvSpPr txBox="1"/>
            <p:nvPr/>
          </p:nvSpPr>
          <p:spPr>
            <a:xfrm>
              <a:off x="9520750" y="5096634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yes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3D9C1F8-6665-4970-B05A-697D5CD788E0}"/>
                </a:ext>
              </a:extLst>
            </p:cNvPr>
            <p:cNvSpPr txBox="1"/>
            <p:nvPr/>
          </p:nvSpPr>
          <p:spPr>
            <a:xfrm>
              <a:off x="9489528" y="3205391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yes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2BF792-C1FC-4143-8EC4-C0E419BE190F}"/>
                </a:ext>
              </a:extLst>
            </p:cNvPr>
            <p:cNvSpPr txBox="1"/>
            <p:nvPr/>
          </p:nvSpPr>
          <p:spPr>
            <a:xfrm>
              <a:off x="7951036" y="566439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4B53036-A257-4469-9ED0-2F707C908E82}"/>
                </a:ext>
              </a:extLst>
            </p:cNvPr>
            <p:cNvSpPr txBox="1"/>
            <p:nvPr/>
          </p:nvSpPr>
          <p:spPr>
            <a:xfrm>
              <a:off x="7927180" y="386186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31D9A4-1F38-406D-B8D4-74A773B12F1B}"/>
              </a:ext>
            </a:extLst>
          </p:cNvPr>
          <p:cNvGrpSpPr/>
          <p:nvPr/>
        </p:nvGrpSpPr>
        <p:grpSpPr>
          <a:xfrm>
            <a:off x="1479614" y="125835"/>
            <a:ext cx="4381208" cy="5967693"/>
            <a:chOff x="1479614" y="125835"/>
            <a:chExt cx="4381208" cy="5967693"/>
          </a:xfrm>
        </p:grpSpPr>
        <p:sp>
          <p:nvSpPr>
            <p:cNvPr id="79" name="Flowchart: Magnetic Disk 78">
              <a:extLst>
                <a:ext uri="{FF2B5EF4-FFF2-40B4-BE49-F238E27FC236}">
                  <a16:creationId xmlns:a16="http://schemas.microsoft.com/office/drawing/2014/main" id="{05202B64-5781-4065-AF68-BF48F9E9E878}"/>
                </a:ext>
              </a:extLst>
            </p:cNvPr>
            <p:cNvSpPr/>
            <p:nvPr/>
          </p:nvSpPr>
          <p:spPr>
            <a:xfrm>
              <a:off x="1479614" y="3238080"/>
              <a:ext cx="980754" cy="839133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Songs</a:t>
              </a: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61859862-BF3A-4B4F-8F58-E32DED52E430}"/>
                </a:ext>
              </a:extLst>
            </p:cNvPr>
            <p:cNvSpPr/>
            <p:nvPr/>
          </p:nvSpPr>
          <p:spPr>
            <a:xfrm>
              <a:off x="3528272" y="125835"/>
              <a:ext cx="1578528" cy="43027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Start</a:t>
              </a:r>
            </a:p>
          </p:txBody>
        </p:sp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B92B5C31-A371-47D5-BAE9-CC0D5867FA19}"/>
                </a:ext>
              </a:extLst>
            </p:cNvPr>
            <p:cNvSpPr/>
            <p:nvPr/>
          </p:nvSpPr>
          <p:spPr>
            <a:xfrm>
              <a:off x="3214548" y="1072375"/>
              <a:ext cx="2205976" cy="61252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 Auth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4969C890-8389-43D9-AA15-D9F892300AF6}"/>
                </a:ext>
              </a:extLst>
            </p:cNvPr>
            <p:cNvSpPr/>
            <p:nvPr/>
          </p:nvSpPr>
          <p:spPr>
            <a:xfrm>
              <a:off x="3300409" y="2220986"/>
              <a:ext cx="2034253" cy="62704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Registered?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114C7F-79B7-45B3-8A63-0D8AC84977D8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4317536" y="556106"/>
              <a:ext cx="0" cy="51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EB7060-F4F6-420A-9B67-241D2D823E05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>
              <a:off x="4317536" y="1684897"/>
              <a:ext cx="0" cy="536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BE103C9-FA9C-43F0-AAC9-D00B0597EE7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 flipV="1">
              <a:off x="4317536" y="721454"/>
              <a:ext cx="1017126" cy="1813052"/>
            </a:xfrm>
            <a:prstGeom prst="bentConnector4">
              <a:avLst>
                <a:gd name="adj1" fmla="val -22475"/>
                <a:gd name="adj2" fmla="val 998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D1DDC1CD-C406-4172-8E37-263DDFE3BC84}"/>
                </a:ext>
              </a:extLst>
            </p:cNvPr>
            <p:cNvSpPr/>
            <p:nvPr/>
          </p:nvSpPr>
          <p:spPr>
            <a:xfrm>
              <a:off x="3214548" y="3367018"/>
              <a:ext cx="2205976" cy="61252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Load songs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2E76657-894D-4565-A9DC-4ACF1645CF10}"/>
                </a:ext>
              </a:extLst>
            </p:cNvPr>
            <p:cNvCxnSpPr>
              <a:stCxn id="6" idx="2"/>
              <a:endCxn id="31" idx="1"/>
            </p:cNvCxnSpPr>
            <p:nvPr/>
          </p:nvCxnSpPr>
          <p:spPr>
            <a:xfrm>
              <a:off x="4317536" y="2848026"/>
              <a:ext cx="0" cy="518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BF3ADE-331B-48E3-A316-ABDB45024E99}"/>
                </a:ext>
              </a:extLst>
            </p:cNvPr>
            <p:cNvSpPr/>
            <p:nvPr/>
          </p:nvSpPr>
          <p:spPr>
            <a:xfrm>
              <a:off x="3335343" y="4295255"/>
              <a:ext cx="1964384" cy="612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Game=true</a:t>
              </a:r>
            </a:p>
          </p:txBody>
        </p:sp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D26D741B-3116-4526-95A9-D8FE067140A3}"/>
                </a:ext>
              </a:extLst>
            </p:cNvPr>
            <p:cNvSpPr/>
            <p:nvPr/>
          </p:nvSpPr>
          <p:spPr>
            <a:xfrm>
              <a:off x="3300409" y="5223492"/>
              <a:ext cx="2034253" cy="62704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While game is true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30E843B-563E-4C38-9B81-4CCA049DEF25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>
              <a:off x="4317535" y="4907777"/>
              <a:ext cx="1" cy="315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D604C87-CF56-454F-B777-3B5FB687021D}"/>
                </a:ext>
              </a:extLst>
            </p:cNvPr>
            <p:cNvCxnSpPr>
              <a:stCxn id="31" idx="4"/>
              <a:endCxn id="34" idx="0"/>
            </p:cNvCxnSpPr>
            <p:nvPr/>
          </p:nvCxnSpPr>
          <p:spPr>
            <a:xfrm flipH="1">
              <a:off x="4317535" y="3979540"/>
              <a:ext cx="1" cy="315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F5399B-9B8C-4A9A-9ADC-F6AB10CEE93A}"/>
                </a:ext>
              </a:extLst>
            </p:cNvPr>
            <p:cNvSpPr txBox="1"/>
            <p:nvPr/>
          </p:nvSpPr>
          <p:spPr>
            <a:xfrm>
              <a:off x="5369597" y="5174096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yes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EF455E-4946-4D8D-9490-8FF9767199ED}"/>
                </a:ext>
              </a:extLst>
            </p:cNvPr>
            <p:cNvSpPr txBox="1"/>
            <p:nvPr/>
          </p:nvSpPr>
          <p:spPr>
            <a:xfrm>
              <a:off x="4315830" y="2834112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yes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909174-64DF-41A0-9DB4-8D2D735183D8}"/>
                </a:ext>
              </a:extLst>
            </p:cNvPr>
            <p:cNvSpPr txBox="1"/>
            <p:nvPr/>
          </p:nvSpPr>
          <p:spPr>
            <a:xfrm>
              <a:off x="5090623" y="21651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F67685-9A1B-4D4C-BECD-3407DA7624FD}"/>
                </a:ext>
              </a:extLst>
            </p:cNvPr>
            <p:cNvSpPr txBox="1"/>
            <p:nvPr/>
          </p:nvSpPr>
          <p:spPr>
            <a:xfrm>
              <a:off x="3615559" y="57241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7782C8-D101-4D72-83C5-92F986AEEC46}"/>
              </a:ext>
            </a:extLst>
          </p:cNvPr>
          <p:cNvGrpSpPr/>
          <p:nvPr/>
        </p:nvGrpSpPr>
        <p:grpSpPr>
          <a:xfrm>
            <a:off x="131447" y="91109"/>
            <a:ext cx="3074102" cy="4986274"/>
            <a:chOff x="131447" y="91109"/>
            <a:chExt cx="3074102" cy="49862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345904-A3C0-4D65-B355-08E31693FDC0}"/>
                </a:ext>
              </a:extLst>
            </p:cNvPr>
            <p:cNvGrpSpPr/>
            <p:nvPr/>
          </p:nvGrpSpPr>
          <p:grpSpPr>
            <a:xfrm>
              <a:off x="131447" y="720251"/>
              <a:ext cx="3074102" cy="4357132"/>
              <a:chOff x="123257" y="1004431"/>
              <a:chExt cx="3074102" cy="4357132"/>
            </a:xfrm>
          </p:grpSpPr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FFC5C11E-E25D-4BE7-915E-43B51F0B8D0E}"/>
                  </a:ext>
                </a:extLst>
              </p:cNvPr>
              <p:cNvSpPr/>
              <p:nvPr/>
            </p:nvSpPr>
            <p:spPr>
              <a:xfrm>
                <a:off x="123257" y="4627425"/>
                <a:ext cx="1631673" cy="629142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Store player </a:t>
                </a:r>
                <a:r>
                  <a:rPr lang="en-GB" sz="1100" dirty="0" err="1"/>
                  <a:t>name+score</a:t>
                </a:r>
                <a:endParaRPr lang="en-GB" sz="1100" dirty="0"/>
              </a:p>
            </p:txBody>
          </p:sp>
          <p:sp>
            <p:nvSpPr>
              <p:cNvPr id="53" name="Flowchart: Magnetic Disk 52">
                <a:extLst>
                  <a:ext uri="{FF2B5EF4-FFF2-40B4-BE49-F238E27FC236}">
                    <a16:creationId xmlns:a16="http://schemas.microsoft.com/office/drawing/2014/main" id="{5D7A9C46-F313-46B9-9E1F-BC88A4DBE773}"/>
                  </a:ext>
                </a:extLst>
              </p:cNvPr>
              <p:cNvSpPr/>
              <p:nvPr/>
            </p:nvSpPr>
            <p:spPr>
              <a:xfrm>
                <a:off x="2214768" y="4522430"/>
                <a:ext cx="980754" cy="83913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Scores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2ADDAB3-A70D-4FB7-98E0-C23E21F592EF}"/>
                  </a:ext>
                </a:extLst>
              </p:cNvPr>
              <p:cNvCxnSpPr>
                <a:cxnSpLocks/>
                <a:stCxn id="52" idx="5"/>
                <a:endCxn id="53" idx="2"/>
              </p:cNvCxnSpPr>
              <p:nvPr/>
            </p:nvCxnSpPr>
            <p:spPr>
              <a:xfrm>
                <a:off x="1591763" y="4941996"/>
                <a:ext cx="62300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lowchart: Data 53">
                <a:extLst>
                  <a:ext uri="{FF2B5EF4-FFF2-40B4-BE49-F238E27FC236}">
                    <a16:creationId xmlns:a16="http://schemas.microsoft.com/office/drawing/2014/main" id="{187268D1-3051-48CF-92ED-A439B0A91F04}"/>
                  </a:ext>
                </a:extLst>
              </p:cNvPr>
              <p:cNvSpPr/>
              <p:nvPr/>
            </p:nvSpPr>
            <p:spPr>
              <a:xfrm>
                <a:off x="125094" y="2563927"/>
                <a:ext cx="1631673" cy="629142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Load top 5</a:t>
                </a:r>
              </a:p>
            </p:txBody>
          </p:sp>
          <p:sp>
            <p:nvSpPr>
              <p:cNvPr id="56" name="Flowchart: Magnetic Disk 55">
                <a:extLst>
                  <a:ext uri="{FF2B5EF4-FFF2-40B4-BE49-F238E27FC236}">
                    <a16:creationId xmlns:a16="http://schemas.microsoft.com/office/drawing/2014/main" id="{A097FBE8-7838-4FA8-928D-1C48B16AEDFC}"/>
                  </a:ext>
                </a:extLst>
              </p:cNvPr>
              <p:cNvSpPr/>
              <p:nvPr/>
            </p:nvSpPr>
            <p:spPr>
              <a:xfrm>
                <a:off x="2216605" y="2458932"/>
                <a:ext cx="980754" cy="83913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Scores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17385B5-9C1F-4734-9BF5-338D7DA094C6}"/>
                  </a:ext>
                </a:extLst>
              </p:cNvPr>
              <p:cNvCxnSpPr>
                <a:cxnSpLocks/>
                <a:stCxn id="56" idx="2"/>
                <a:endCxn id="54" idx="5"/>
              </p:cNvCxnSpPr>
              <p:nvPr/>
            </p:nvCxnSpPr>
            <p:spPr>
              <a:xfrm flipH="1" flipV="1">
                <a:off x="1593600" y="2878498"/>
                <a:ext cx="62300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Flowchart: Data 60">
                <a:extLst>
                  <a:ext uri="{FF2B5EF4-FFF2-40B4-BE49-F238E27FC236}">
                    <a16:creationId xmlns:a16="http://schemas.microsoft.com/office/drawing/2014/main" id="{6C12CC21-2833-4597-8B58-A386417BA9F9}"/>
                  </a:ext>
                </a:extLst>
              </p:cNvPr>
              <p:cNvSpPr/>
              <p:nvPr/>
            </p:nvSpPr>
            <p:spPr>
              <a:xfrm>
                <a:off x="123257" y="1004431"/>
                <a:ext cx="1631673" cy="629142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Output top 5 score + names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614B920-F4FF-4FBD-B9B3-DE247B1B3FEB}"/>
                  </a:ext>
                </a:extLst>
              </p:cNvPr>
              <p:cNvCxnSpPr>
                <a:stCxn id="52" idx="1"/>
                <a:endCxn id="54" idx="4"/>
              </p:cNvCxnSpPr>
              <p:nvPr/>
            </p:nvCxnSpPr>
            <p:spPr>
              <a:xfrm flipV="1">
                <a:off x="939094" y="3193069"/>
                <a:ext cx="1837" cy="1434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1925A23-C779-476E-93FB-153FBE1E1A46}"/>
                  </a:ext>
                </a:extLst>
              </p:cNvPr>
              <p:cNvCxnSpPr>
                <a:stCxn id="54" idx="1"/>
                <a:endCxn id="61" idx="4"/>
              </p:cNvCxnSpPr>
              <p:nvPr/>
            </p:nvCxnSpPr>
            <p:spPr>
              <a:xfrm flipH="1" flipV="1">
                <a:off x="939094" y="1633573"/>
                <a:ext cx="1837" cy="930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Flowchart: Alternate Process 74">
              <a:extLst>
                <a:ext uri="{FF2B5EF4-FFF2-40B4-BE49-F238E27FC236}">
                  <a16:creationId xmlns:a16="http://schemas.microsoft.com/office/drawing/2014/main" id="{0A0645AE-D457-465D-8F31-C5BB35D53078}"/>
                </a:ext>
              </a:extLst>
            </p:cNvPr>
            <p:cNvSpPr/>
            <p:nvPr/>
          </p:nvSpPr>
          <p:spPr>
            <a:xfrm>
              <a:off x="158019" y="91109"/>
              <a:ext cx="1578528" cy="43027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B7EFA9-0E7A-4435-82CA-7FF571FDB48C}"/>
              </a:ext>
            </a:extLst>
          </p:cNvPr>
          <p:cNvCxnSpPr>
            <a:stCxn id="61" idx="1"/>
            <a:endCxn id="75" idx="2"/>
          </p:cNvCxnSpPr>
          <p:nvPr/>
        </p:nvCxnSpPr>
        <p:spPr>
          <a:xfrm flipH="1" flipV="1">
            <a:off x="947283" y="521380"/>
            <a:ext cx="1" cy="1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93FEE2-3B53-450B-94A3-1A5CEFA32FFE}"/>
              </a:ext>
            </a:extLst>
          </p:cNvPr>
          <p:cNvGrpSpPr/>
          <p:nvPr/>
        </p:nvGrpSpPr>
        <p:grpSpPr>
          <a:xfrm>
            <a:off x="131446" y="5323688"/>
            <a:ext cx="1631673" cy="1514542"/>
            <a:chOff x="131446" y="5323688"/>
            <a:chExt cx="1631673" cy="1514542"/>
          </a:xfrm>
        </p:grpSpPr>
        <p:sp>
          <p:nvSpPr>
            <p:cNvPr id="82" name="Flowchart: Data 81">
              <a:extLst>
                <a:ext uri="{FF2B5EF4-FFF2-40B4-BE49-F238E27FC236}">
                  <a16:creationId xmlns:a16="http://schemas.microsoft.com/office/drawing/2014/main" id="{A4832C4B-7780-4739-81E6-C2B47EEA40C5}"/>
                </a:ext>
              </a:extLst>
            </p:cNvPr>
            <p:cNvSpPr/>
            <p:nvPr/>
          </p:nvSpPr>
          <p:spPr>
            <a:xfrm>
              <a:off x="131446" y="6209088"/>
              <a:ext cx="1631673" cy="62914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Output score</a:t>
              </a:r>
            </a:p>
          </p:txBody>
        </p:sp>
        <p:sp>
          <p:nvSpPr>
            <p:cNvPr id="94" name="Flowchart: Data 93">
              <a:extLst>
                <a:ext uri="{FF2B5EF4-FFF2-40B4-BE49-F238E27FC236}">
                  <a16:creationId xmlns:a16="http://schemas.microsoft.com/office/drawing/2014/main" id="{C299E4FE-D889-4044-993E-B79C00A142E0}"/>
                </a:ext>
              </a:extLst>
            </p:cNvPr>
            <p:cNvSpPr/>
            <p:nvPr/>
          </p:nvSpPr>
          <p:spPr>
            <a:xfrm>
              <a:off x="131446" y="5323688"/>
              <a:ext cx="1631673" cy="62914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Input name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E7D81B9-F39F-41C8-9FFE-CC9ED53D80D4}"/>
              </a:ext>
            </a:extLst>
          </p:cNvPr>
          <p:cNvCxnSpPr>
            <a:stCxn id="82" idx="1"/>
            <a:endCxn id="94" idx="4"/>
          </p:cNvCxnSpPr>
          <p:nvPr/>
        </p:nvCxnSpPr>
        <p:spPr>
          <a:xfrm flipV="1">
            <a:off x="947283" y="5952830"/>
            <a:ext cx="0" cy="25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9551A6-4736-411B-BC48-438B989309E1}"/>
              </a:ext>
            </a:extLst>
          </p:cNvPr>
          <p:cNvCxnSpPr>
            <a:stCxn id="94" idx="1"/>
            <a:endCxn id="52" idx="4"/>
          </p:cNvCxnSpPr>
          <p:nvPr/>
        </p:nvCxnSpPr>
        <p:spPr>
          <a:xfrm flipV="1">
            <a:off x="947283" y="4972387"/>
            <a:ext cx="1" cy="3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8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ZZ-Oliver Amy</dc:creator>
  <cp:lastModifiedBy>Oliver Amy</cp:lastModifiedBy>
  <cp:revision>7</cp:revision>
  <dcterms:created xsi:type="dcterms:W3CDTF">2023-05-09T11:06:41Z</dcterms:created>
  <dcterms:modified xsi:type="dcterms:W3CDTF">2023-06-13T10:07:30Z</dcterms:modified>
</cp:coreProperties>
</file>