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5CA1A-7231-41B1-B513-4A72C6C8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683AA-F05A-49A4-8835-196D8B14A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EC2C0-1B2F-4AB6-9247-56A66B58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5DD4D-C801-40C5-90ED-66A640AA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502FF-C7B2-4523-9D4B-68D11DD5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41335-1415-459E-B647-01E89631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1010AA-FD0F-4D3D-A3E0-ECA97C7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C00C3-6310-4B6B-BD32-30BBCC0B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CCF2D-19BB-4FF4-ACDD-8F6ED41F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BF674-9070-4A2D-AB77-9ABCABB5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1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09855-443D-4453-80E6-406902ED1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BAA65-169E-46DF-8327-82474467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F2571-42EF-4E46-83CB-1947749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A2393-3FB3-43CD-948A-736F9AAD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D09A0-0266-4F69-9999-BC4FD064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71F59-2823-4EB4-8BA7-765AE1E5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34F2A-4316-4C62-99D0-7B2EEE85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7A1CA-CA8A-4178-9D3C-6123DB2D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7C83-A15D-4835-94BE-F69A6647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2AC7D-9CAD-41F7-8D36-1776134D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3DC2F-5D9D-4DFB-A7A4-3C33E467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593D7-494B-48FA-B0F1-168705CA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6BA4-22F4-45B7-A9F7-FF9C2078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97798-E3E9-4913-82DB-967392C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301-A43B-4AB7-9EF6-5ABDC6F2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CB6E-7FA8-4B94-982C-D040C657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88427-57AB-42F4-B509-12DEB04A3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439D-7C31-4BC9-BCCA-18C00C65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CD6D1-61E6-48E2-8A9B-E24A6790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AE681-65CE-4BEA-833E-FF93DAC6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BBB38-92A3-4E75-96D0-5EC81131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3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C485-ED4B-45AF-BD34-4E86A001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02807-F15C-425D-9C3B-867BA44A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9DA2C-2BD0-4E88-B0C0-5D7CCC28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B3385-A097-40AF-BD77-D7EF18965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738BC-02B7-4338-A9B6-C888E8282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D5FB63-FB21-46E0-AE6D-E417B85B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F3993E-D961-49EE-B3E2-4E2816A2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E81CE-D256-4D80-B6D8-52F7353A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2A23-3C71-470E-9DBC-430578C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A8B69-2CF3-439D-888B-AACA168B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8A349-A32A-48FE-AE36-AD212E4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5BE89-C384-4C82-8A1F-9D765A2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6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5C82C1-B0DE-4557-BDB0-88380A2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45266-0C61-4FBD-BF84-0AB23F7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D747E-DA3F-4B82-90C5-CE08750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6A54-B2BE-4FC8-8E3C-3A087B63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3683-7A1A-4926-AF4A-88B90BE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34F45-33CF-4CFE-A033-1599F670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DC247-8C3A-4EED-A88D-122D558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49694-05A2-434D-AA29-696749E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2DA21-AA75-4991-89EF-50001327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03FFC-2FB7-4009-AFF5-E6E7077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0E6FF-1ECF-47A9-A23A-F734BC081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4DAAC-0F98-4F6D-828E-EA36A4C4B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0A325-387F-435B-9AC8-77BE99B7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86529-EF86-487D-83AE-FD7138A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29FAD-91A9-4778-804C-CB6ECA19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4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2ED029-D3EC-49AC-966F-481853B8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84288-1643-4C86-AE90-81F226F8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EBFBD-A18C-48DA-A3EE-8CD70304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E693-817F-45B4-9A30-B95FF58A461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DF3D-0503-41EB-A209-6D0E35CAE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7FA0-FB70-4FDF-8296-1AFB0559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43E-B223-41F1-96DA-7F1988214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FF68BB-D933-44C9-B8DF-3E60525A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70" y="0"/>
            <a:ext cx="8771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0C7EDF-C997-4A13-B44E-C1F15EFF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59" y="0"/>
            <a:ext cx="901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E6740C-1DA4-44E3-A591-E5D0FEF7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85" y="0"/>
            <a:ext cx="788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59335-1858-49DB-9F80-2F3C8A30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8" y="0"/>
            <a:ext cx="9449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DFA5C-0929-43B1-AD70-C09CAA41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11" y="0"/>
            <a:ext cx="10002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451482-3963-4ED1-98C0-5C7A6D38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05" y="0"/>
            <a:ext cx="801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4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E4B3EA-3584-4710-8E1D-F63E296B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78" y="0"/>
            <a:ext cx="8997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5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FE67AB-7D3C-4907-BA15-0E8B14CA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852128"/>
            <a:ext cx="1046943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2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0FC8D9-8E59-4CF5-99CC-61E00237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323416"/>
            <a:ext cx="1044085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4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13E58-6C7E-400F-A8DB-B6B318C6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38" y="0"/>
            <a:ext cx="8586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0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1FC46-A0D1-4E22-B380-1B9059A1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613969"/>
            <a:ext cx="1041227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1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37590C-CC26-4E13-B02A-03DFC01D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61" y="0"/>
            <a:ext cx="8816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F5E4CF-031B-423D-A3EF-725537B8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39" y="5428735"/>
            <a:ext cx="10416825" cy="14292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0D013A-4F5B-4EAC-878E-0F43A636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01" y="0"/>
            <a:ext cx="10355120" cy="55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9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967410-ADE9-46CD-A2B5-6A4FE59F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1" y="0"/>
            <a:ext cx="7792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210610-983B-40AB-95D9-DA6A4C56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94811"/>
            <a:ext cx="10459910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237C49-1AF1-490B-B3A9-03D6F7BA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39" y="0"/>
            <a:ext cx="8030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2021-10-15T02:02:36Z</dcterms:created>
  <dcterms:modified xsi:type="dcterms:W3CDTF">2021-10-15T02:08:38Z</dcterms:modified>
</cp:coreProperties>
</file>