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7" autoAdjust="0"/>
    <p:restoredTop sz="94660"/>
  </p:normalViewPr>
  <p:slideViewPr>
    <p:cSldViewPr snapToGrid="0">
      <p:cViewPr varScale="1">
        <p:scale>
          <a:sx n="44" d="100"/>
          <a:sy n="44" d="100"/>
        </p:scale>
        <p:origin x="42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C32D9-B298-44FA-98F2-D7B5DF7C9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2D981D-2D0E-4C27-9B3C-CC7EA0E83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08673-2102-4D29-B71C-2E09075E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0358-730D-4CC6-9B7A-4FE60A3ADC09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C8B8D-415B-410D-A419-01F888D4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9B393-E5F8-4EA3-BDC7-5E4BB0C9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4B6A-A92F-42F5-A4C0-6AE234311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34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DC977-D11F-4806-A7B7-ACD97155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DC4573-1FAD-4C68-A394-DD7DF39CE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F79BB-CAAF-4AFF-9E77-D2D04992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0358-730D-4CC6-9B7A-4FE60A3ADC09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DF123-5F04-476C-AA7C-7917FE70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EABAA1-856E-4E5F-9C2E-994907E1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4B6A-A92F-42F5-A4C0-6AE234311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78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EC9059-82A4-4DD8-8C79-5097D36FF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831D3F-D28C-44DC-8DED-26E9150FF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7AD89-D36C-4E3C-8E0E-0C26CF7F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0358-730D-4CC6-9B7A-4FE60A3ADC09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4DE64-D717-4B7A-BDFB-E8E9F800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F5ECC-3BE9-4CF3-8A73-652F3DE8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4B6A-A92F-42F5-A4C0-6AE234311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32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DF7B8-B04D-46DD-878A-ECA11FB2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42925-337D-4A25-9FAD-D60738D6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AEFFF7-BCD5-4D17-BF2D-552C29EF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0358-730D-4CC6-9B7A-4FE60A3ADC09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C8C5E0-8903-4B65-8A06-ECC2677E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DB799-4589-4117-A28F-1E090D1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4B6A-A92F-42F5-A4C0-6AE234311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22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91F33-8360-406E-9543-E71F2F3A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485A6-5216-45B7-934F-4CCAC61A7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D4AA4-6F91-4C61-94C9-7D05AF41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0358-730D-4CC6-9B7A-4FE60A3ADC09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62B1B-6CAC-4B83-8724-68CA42DF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64EC6-F05E-4C4C-B074-5444B24E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4B6A-A92F-42F5-A4C0-6AE234311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89A29-E459-4791-BEA9-BA7314F6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B2ADC-24D1-4F86-9770-C2D0285C9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17534B-B308-4E38-BE8F-AB1FDDEA4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E5B438-05EB-4566-9DD4-89974953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0358-730D-4CC6-9B7A-4FE60A3ADC09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9D2870-E588-477D-A125-CAFE20B8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719784-B7B5-48A8-B226-A7DCF48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4B6A-A92F-42F5-A4C0-6AE234311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75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01A73-7650-4228-8221-F6C27827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266FD5-74CB-4BC9-B5D6-7DB5B15B2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244BA8-B468-4927-8CE0-1CAB988C6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1218C8-8E82-4281-B257-D9D6CBECB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F269EE-DE9F-4597-A3B4-4DDB3BB29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A45FFD-4A0C-48DA-A3E0-19ED4233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0358-730D-4CC6-9B7A-4FE60A3ADC09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48DE1E-CEAF-4A54-9FFC-5704FACD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936D5A-5782-49E8-8E29-EA6E3A05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4B6A-A92F-42F5-A4C0-6AE234311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07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5E98D-6AA0-429D-A50C-85BABEAA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A129C7-AEA2-4300-8C95-33D0E4CD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0358-730D-4CC6-9B7A-4FE60A3ADC09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C30163-49C8-451C-8EC0-E6387BAC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B4DFEC-DBC9-46C3-B04B-8303FF28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4B6A-A92F-42F5-A4C0-6AE234311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1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8012DD-08D1-47B2-8816-DD1F77C1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0358-730D-4CC6-9B7A-4FE60A3ADC09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E9EB2D-C70F-462E-8926-75F78B4F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FD04F-FECA-4D4A-9FBC-3B3DDD2D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4B6A-A92F-42F5-A4C0-6AE234311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3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ED3CA-FCE6-4F42-B979-0E281CFE7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359F71-CEA8-4403-A3C2-27766A16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9E1E6D-FBC1-4789-978E-7DD8189FA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E5B1D2-F716-4FEA-92F4-AAE7373D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0358-730D-4CC6-9B7A-4FE60A3ADC09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EC23F7-FE96-4AD0-9F8B-6745DAE4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72C77D-7BD3-44C0-AA4D-16EAC7F6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4B6A-A92F-42F5-A4C0-6AE234311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3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0B9F0-92AF-4834-9CBE-878AFB79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167335-F9DD-4681-BE2D-9401CA395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94E237-0550-4B10-917F-67E35AB6A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57984C-3C15-4B72-9B47-98E007C8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0358-730D-4CC6-9B7A-4FE60A3ADC09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C02AA6-A943-4864-BF54-045F21CC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23A0AB-0BA3-4C49-8288-335CCE21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4B6A-A92F-42F5-A4C0-6AE234311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33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846FF-AB6C-4FFE-936D-01BED310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0DDD14-7476-4537-B324-CDB242A1F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F407E-E4EC-4E79-B555-A651FA905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0358-730D-4CC6-9B7A-4FE60A3ADC09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C0127E-3306-4DB2-8C17-BD7E84C5A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9C442-1407-4EB0-9C3E-7BE97269B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C4B6A-A92F-42F5-A4C0-6AE234311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0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E0B765E-FFE8-49BB-AB63-04CBB8BE2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9" y="190048"/>
            <a:ext cx="11622122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4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53E4AA-62F2-42AB-9074-1E3D71601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880707"/>
            <a:ext cx="11603069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2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DBE884-7E4F-4D3E-88BB-06B42D0F5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208" y="466311"/>
            <a:ext cx="2095792" cy="59253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EF18DA-F861-4856-83D2-B49FDD12E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65" y="809259"/>
            <a:ext cx="9801743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2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5CFB4F-E815-4B76-9F91-D2D27A184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7" y="118600"/>
            <a:ext cx="11688806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0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5B2944-B96C-4EEF-982D-5903F757A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5" y="532996"/>
            <a:ext cx="11784070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6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종현</dc:creator>
  <cp:lastModifiedBy>임 종현</cp:lastModifiedBy>
  <cp:revision>1</cp:revision>
  <dcterms:created xsi:type="dcterms:W3CDTF">2021-10-15T01:24:55Z</dcterms:created>
  <dcterms:modified xsi:type="dcterms:W3CDTF">2021-10-15T01:27:18Z</dcterms:modified>
</cp:coreProperties>
</file>