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7D5A5-0D44-4010-A173-47E71C639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23B2-988B-46B7-8124-C1685E6D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A6345-681F-479F-A73D-E1FEEB64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B672C-D08C-4BAC-B962-A9DAA0C4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B4FE6-3354-4CC2-AFA5-B03BB01F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226F9-11B3-4E6D-9AEE-3F4981A2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839D3-8B3F-4B24-9ACA-63655AB1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55B4A-6891-42A7-A578-783DD809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7781D-ACD0-46A6-B9F0-CFB39588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7292E-DBA9-49EB-828F-5398E541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2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EB4C5A-B6DB-4AD3-ADD2-3039E4F12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12BDA2-D8E5-47C5-8147-F75A33B00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BEB48-003F-4351-84A7-743527B4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2EAB0-2227-4595-B657-887C4E3C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45BB-7ACF-4FF6-9FE2-759B8621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1A8FA-CF73-4F93-9FA2-86C4F0BA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913A4-5296-4417-BF9A-E04D63FB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46EDA-3F73-4055-A56B-550EF0D0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FC381-A87B-4CFD-92A4-4C29358C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0C7C8-DE95-42CD-839A-078E381F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2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A7D53-75AA-4293-B2F9-04E12242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6A536-908E-4012-B276-7A4E7293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C53C5-7B78-4506-8F02-FB9BF5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49782-73C3-4433-B6DA-1D16AB5F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7BB48-06A1-4C78-8DA2-286D720F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1E53-373E-4A18-8306-2450D21F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CC6B5-4028-47E6-B140-680B4C31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FA6D2-E726-4A07-B5EE-2AFDEB36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4EAFA4-4E43-445C-937C-89C829C3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3E86CA-8C04-45C7-927B-A9913CAE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5FD0-321D-4031-A780-C272E6DC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1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ECDD-AD14-4A2C-BFDD-98E0A6D8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31A91-1DE4-42BA-AA56-FBDCBCE1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28111-0954-45B4-A5D8-4C7789E7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2BE82E-5D3B-4600-8EF7-2F3FE71B5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305E4F-DB09-4194-9C8B-5243ABD98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BCAE48-ED1A-484E-9A01-99470E7D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4C604E-9C3F-43F6-BF83-D5DE0F32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CB5C5E-C347-4B42-BD4C-BE6A4D1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8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3E10-F7A7-4C87-915C-655C381D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1DC8D-763C-4058-ADED-264054BB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538984-6CA7-49DB-8B01-E9E1FD1E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B05813-AD07-4716-B72F-72E32F5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7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BAAB3-1BB4-4A1F-8170-17618506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72F274-82C2-49AA-A9FB-D8AB5622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68629-5186-442A-A433-0F010D59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45ED8-6464-452A-B5A3-DFF2AF4E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EB1D7-2DC3-43B4-BA9C-1ACFBB88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28F83-90E6-40BA-9AE8-EFA1E77F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86E63-B140-4E35-8E71-034A297F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C1C6D-CF2B-4D16-9E28-C7156E1B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97809-4A43-4C91-A7DC-38171F75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847D5-D8AB-4015-859A-B848216E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0C9D76-23E2-4A01-91AE-B177FDF26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51D68-5E76-4245-A83E-FC2BF79F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CB680-A14F-469F-B927-3C3EC95F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D17D5-C80F-410E-A05B-0223AA90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02F48-19BB-440E-BF04-45DE6770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7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54E4B3-D785-44D6-8E65-E439C577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DBF6B-7395-4F2F-AB7B-5AE1948C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673F6-DAFB-44B8-9636-38E59D75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3C07C-D07F-4846-B417-BD3D2CC4EF2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E46F0-A35E-44E7-A5B5-8FF847074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A5C8A-D0FF-40A8-AA72-7876D252E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57F2-B244-4770-A01E-1DE83D480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D3C86A-D471-42DE-820B-67268B0C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3" y="0"/>
            <a:ext cx="11661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C02C3E-CEE2-40F3-83D1-1A8DDF66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54" y="0"/>
            <a:ext cx="10463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9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723C0C-32B8-42A5-BEF2-3479711F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30" y="0"/>
            <a:ext cx="10870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9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C3ECC5-C116-49AF-8627-FA325967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404655"/>
            <a:ext cx="1177454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5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B71A5A-16E3-4B36-8EF7-BAE96B79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818785"/>
            <a:ext cx="1186980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2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863BF2-52ED-4D78-8D24-834FFE1B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657102"/>
            <a:ext cx="1175549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A0E376-2A91-447D-819C-C5679FF7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27" y="0"/>
            <a:ext cx="9629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3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F2CC352-00D9-4100-929D-71339924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6" y="0"/>
            <a:ext cx="1158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3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872DF9-BF20-4F6E-9CF7-52E2ACE5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966444"/>
            <a:ext cx="1185075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70C9B6-DF36-48D5-BF2C-EF95E48E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3" y="0"/>
            <a:ext cx="11331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80DFA0-188C-4AFB-8D48-AB252C9E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623496"/>
            <a:ext cx="11736438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3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82C54-3B76-4C4D-9EF8-E4F8D779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07" y="0"/>
            <a:ext cx="9901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2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2021-10-15T01:27:29Z</dcterms:created>
  <dcterms:modified xsi:type="dcterms:W3CDTF">2021-10-15T01:32:22Z</dcterms:modified>
</cp:coreProperties>
</file>