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07680-4E8B-4F11-9F09-1E6644C6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F7DB4-7144-41C7-8FBA-F97CC6357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5EA81-7874-48E7-8651-1E92A7E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E025-C764-4ECC-AFF4-71AFFADF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CBDA0-2909-427E-831F-80F059CA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1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0685F-F833-40BE-BB62-9357FECD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41973-46D6-4070-AFCE-B63D8673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7E718-A133-40AD-B9CB-10483E7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C55C4-A304-408A-8EEC-F6FDADAE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B7641-6CE0-40FB-90E5-64E1EF27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BD102-B409-466F-9136-AA9C0961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C119A-610D-412C-B208-65EF8317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EFB03-4639-4F9F-9387-76EB2B56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C4EC-6B40-427D-AB18-9CBF9C6D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3AD9B-D1B7-42B5-A300-7DA205B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D2F1-A41F-47D9-B58D-6BD54CF2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77A0F-1016-4D2A-80CC-6FE22D7C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FD1C-380B-4730-9D68-E1F62465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6D39B-F762-4D1D-8F6E-55EB81B8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DAE5E-BD6A-4781-AE6A-B4530CE1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7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64A6D-011B-45D8-AAF5-825D8BB4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AB4C-89C9-492E-B7D2-2F837F68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5FD9D-F02E-4C10-8683-9AF4118E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D24EB-235B-4705-9CC1-0EEF06A0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CEE60-8B3B-42A8-867F-E63D21B0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3480-527B-40D5-B12C-A79EC9F6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4BFBF-F839-47B8-ABBA-6FBBC62DF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BABC1-62CA-4B17-BF1C-65CFE7F1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1A963-386F-403B-82CC-967D08B5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31FD9-35DB-46DD-87EF-F290049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4772E-A789-4ACB-B031-818F956B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DC4F-AC65-4B6E-B077-FF748EFF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F1F88-91B4-4487-BC53-D91BD7AB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276A54-0A3E-452F-A729-CEC38D4D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B4F4A-E379-4A39-B581-882BEE2C4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A53908-E858-4FEB-98F9-7C3F3A87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5D903F-1D1C-429B-83BA-54903730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97681C-A766-453F-ABE6-67492DF6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053A2-5D2D-4427-BAD8-305A2BD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FA7F-F019-4C31-B29B-5CA591D3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992DDB-6192-439D-A181-2F1CC36E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AACD54-E074-4320-AF53-22B50B84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3364-BA26-4496-A316-8B9709BD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1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9D80CC-7D3A-4356-9BAD-A2E7703A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F3E4ED-7CCE-4B4C-8D8C-90A75353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56DF0-2CD2-4A70-9B59-0F591792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9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6664A-317B-4492-897C-0B641E3D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EC2A1-02C8-4002-8C6D-35F181D0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51DBE-C536-4B87-A72B-6594AB67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5791E-9C93-46FC-8B7B-6524E33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CF38D-94AA-4E40-8FD5-12057044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D2730-1CAB-4319-8AF5-0870B32B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882ED-D4E9-4669-97FE-8876E1E7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491ACD-E35F-423D-82BF-05927E73B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02E9D-D15B-44BB-A2C0-663851D68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6BDA4-4F48-48F6-B697-298F0DFB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18381-9883-4593-B461-0A0CCCE5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68B3C-4A03-493E-81B9-BD08926E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8BF09-C4A0-4E3D-BD31-8D277441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14180-6D98-49AB-A09D-B33DB760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CBD7E-6443-4E12-AF4C-F18BCCD5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D674-A0AE-439B-8692-CA3C00C5691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9FA08-36FB-41DE-9A2C-CA9F6109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0D1E5-09CB-444F-BC14-9BBCED02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1096-A3FF-41BC-B5C2-72437F9AE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3C248F-3394-48C3-8DAA-5C46A6A7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6" y="0"/>
            <a:ext cx="9019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4923B6-408A-4E6E-B06B-A4CFBE5A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39" y="0"/>
            <a:ext cx="8494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3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7F2EF9-3EE2-403D-9B5E-10A1B5AB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01" y="0"/>
            <a:ext cx="8300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3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F8E3A2-356E-48BC-9CF9-8C1F719A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574"/>
            <a:ext cx="10345594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2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ABC867-080B-4D90-A37C-C21B54A3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47153"/>
            <a:ext cx="10297962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F7CF38-63C7-47B7-930F-3B577FA8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1" y="0"/>
            <a:ext cx="8823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4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58DC8D-2D84-4055-80F9-14D41F2D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24" y="0"/>
            <a:ext cx="92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7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09946A-345D-4598-9409-61F05606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18" y="0"/>
            <a:ext cx="833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A27A9F-4CDA-43CF-B309-4EC1C3BD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880707"/>
            <a:ext cx="1045038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2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722593-722D-4FD4-B809-96480B33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09074"/>
            <a:ext cx="10459910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1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E5EC3-D0E7-4992-8674-8708299D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24" y="0"/>
            <a:ext cx="947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C5E9B0-D95D-4403-AC1B-4793FB10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51" y="0"/>
            <a:ext cx="9197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9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96FB75-19DA-4175-9BD8-FDB5F35B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48" y="0"/>
            <a:ext cx="9049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3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BEBFB4-1795-4E0F-AFE1-1EE08190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95" y="0"/>
            <a:ext cx="8866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0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860785-167A-4C54-908E-9372C00D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60" y="0"/>
            <a:ext cx="9813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2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57E047-1ECB-4438-B77F-A2441C55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45" y="0"/>
            <a:ext cx="843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D94E83-AE0F-459C-9647-E60B06FE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45" y="0"/>
            <a:ext cx="8651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2021-10-15T01:35:29Z</dcterms:created>
  <dcterms:modified xsi:type="dcterms:W3CDTF">2021-10-15T01:40:54Z</dcterms:modified>
</cp:coreProperties>
</file>