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73CB-891F-4982-B01B-99FE94A2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1827D9-B034-4A76-86BD-DB16ECED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1458A-606B-44D0-9385-62CBF1E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3DFB2-AD0E-4F7E-ABFA-C54DC62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B22A-5CC3-4376-AE66-C319F855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6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77DA1-806B-4FB3-8157-9119206A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37791-2532-47EE-B2A2-C3FAF9D8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0EB2F-6157-4717-9B62-2E94C038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CC21D-9A00-4B43-8076-3DC3790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028CA-EB02-404F-AB0F-BD3D3E0A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4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46FC6-1279-4E0B-AFF6-9D69BC57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45751-B8AD-4884-8AD1-997234EDC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14494-0D78-457E-A295-8F47479B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5D68B-8B17-4A62-968B-48946DC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45DCF-F0D6-4CCC-BA69-02167AC6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8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B06A0-9692-4802-A258-756FCE8B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BBF9A-81A3-44B4-AE57-E6D0EB52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E3B2B-5B26-4186-8FB1-9CE9A06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92AA2-B4EA-4D89-8753-9E007DA8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379D4-12C6-4647-ACC2-9CE23D4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AC4CC-019B-4C0A-8614-20B2420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F746A-DA95-4AFC-8CE6-FFD9C30D9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CE6D1-ED77-4C79-930B-A6191806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6CEBA-FCB2-44BA-A2B4-F5712509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65316-5E16-4E60-8459-C9A18C9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3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D6C3-047F-47C5-A7EA-C6D4DCE2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ADB68-D54C-4048-94B9-8535F0942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9B28C-99C5-4865-84D6-770E0F07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A85AE-A4EF-4BA0-86CF-E0337777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D48D5-0249-410A-ACB1-49996AA6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5F14B1-875C-4058-939F-06512A98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B3D47-8A5D-4FD5-A446-804C25FB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7C727-25DA-4CF2-AD70-55FCE36B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DDB623-9CF4-4D75-A7F1-7F10EDD4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18E40-7F0A-4B30-B5D4-CFD18E3D8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3EB990-68D0-4EC1-A5AE-56F164CF1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1636FA-AC0E-4B8E-BE81-E500923E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97EEB0-BCFF-4BB4-8E1D-A107428E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F8988A-EBE9-4698-B90C-B4E6323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34542-0098-4D1F-81C1-87B3A75A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A0D854-46EF-4887-8534-E9EEC309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ED858-7F14-41A5-8F5C-180801A4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132B0A-ABBF-4A91-BA24-269D3AE9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1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79837A-3B29-43F6-A920-0C8E681F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000D2-CAE9-4769-AA9D-274013B5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F008A-70EB-4AFA-8394-0410DE64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896A-4651-4AAC-9A99-A87AC3E5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CAE45-70C2-4A58-A180-BA08A90A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52013-366B-48C8-9732-F0476A16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D62A-9584-48C9-A594-7A44BF1F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B2886-EA0E-47F4-B2F6-6F501D60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94CA1-F5A1-409D-B526-A15742F5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3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92821-A18E-4949-A53E-BD4FCC31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8A0DF-8D63-48BE-BA99-BF8B2FA25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9DE5B-4D29-4323-BE20-98117A153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1059E-3E88-4AC6-B37E-A12C7B3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8E191-96A8-42AA-B3C2-98853FE0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38F02-8432-49E5-A8CF-7A42E6FB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7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4EB7E0-A929-41CA-A7D8-E4DC0071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0B3A5-A2B3-45A7-B0FE-EE303F4C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F7A87-BD39-47A8-B666-E23E61B61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333C-F451-4292-8A0E-F27A88F5BFFD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EFA62-8BD4-4CE1-BA2E-B57231190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4AF6F-DD26-4E4C-802C-D0638C23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2C6F-AA1D-4CB8-BF77-C4D16F3AC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B9487C-B7DE-48D8-88FA-9A6004F8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70" y="0"/>
            <a:ext cx="9921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FD14E1-8656-4352-995A-96703BF0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1" y="649909"/>
            <a:ext cx="11769638" cy="55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10FE0F-3232-4F16-B534-A262BC001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02" y="0"/>
            <a:ext cx="8293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7ED5DB-2792-4D4D-AF71-D0C48F8D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98" y="0"/>
            <a:ext cx="8065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0FA8FA-34B8-4BB7-A1A5-3C7B9474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38" y="0"/>
            <a:ext cx="810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2021-10-15T01:41:11Z</dcterms:created>
  <dcterms:modified xsi:type="dcterms:W3CDTF">2021-10-15T01:43:11Z</dcterms:modified>
</cp:coreProperties>
</file>