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66" r:id="rId5"/>
    <p:sldId id="283" r:id="rId6"/>
    <p:sldId id="284" r:id="rId7"/>
    <p:sldId id="285" r:id="rId8"/>
    <p:sldId id="286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E2932-15C7-4A12-BD81-BED6D83E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0E4A1D-8561-4670-A824-320A071D0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0811D-1995-4DC4-8F40-28C82A74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5B5-A6D7-4F45-A0CE-29EA1876B48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9E4DA-C9B6-47FA-B04E-47AC2113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64A68-DC45-4C26-BCAE-5D7721F1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7A29-E2EB-41AA-8702-FC34B02D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9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FA61E-6820-46C3-8ABC-B827DCFB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591F3-234A-4D19-9421-550969FA3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21610-D27D-4E5B-A8F4-BA322F9D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5B5-A6D7-4F45-A0CE-29EA1876B48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DBF70-27E1-480D-A576-1D0A6ED3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7AEA4-F12A-40B6-8F10-95A91CE8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7A29-E2EB-41AA-8702-FC34B02D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0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EF0DE2-C34C-424E-96F5-BABA81BD6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5F21A2-FDBF-42DF-9420-5644B61AF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25A33-D878-4584-8BF0-A911A080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5B5-A6D7-4F45-A0CE-29EA1876B48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71E10-6027-4266-BFE0-CB572EE0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D3E39-D414-471B-BFE1-941BED7C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7A29-E2EB-41AA-8702-FC34B02D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3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7F98B-F561-4129-A96F-FF833BBC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82979-2E34-448B-87DF-349BE26C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DD106-115C-49EF-96B6-46CD40F8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5B5-A6D7-4F45-A0CE-29EA1876B48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3DFD-4D68-4861-813E-95F069B0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E75B8-436F-4C40-A610-6058F5CE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7A29-E2EB-41AA-8702-FC34B02D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90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51134-559E-4DEE-90D7-BA48B2AF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BE5868-76B8-489E-B324-410293A3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722A4-6890-44D2-B4A4-F245FF31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5B5-A6D7-4F45-A0CE-29EA1876B48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F9D56-0622-40FE-83C1-B06CE797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5A807-DCCA-4B99-9B66-F2E93663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7A29-E2EB-41AA-8702-FC34B02D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3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436BE-F5C6-4C59-BDC1-7DBCA9B6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CA194-1B0E-4834-BCFB-A27304A9A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2B5A80-9E29-4AD1-A860-1571E6DDE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668B83-A415-458A-B7E1-0C7B5651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5B5-A6D7-4F45-A0CE-29EA1876B48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B980E4-1A6D-4E91-ADCC-44325947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80355-AB7F-4398-A9A5-CA542782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7A29-E2EB-41AA-8702-FC34B02D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8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92530-1E3B-49E9-B07C-1F13784B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F1984-7263-4C10-A121-87B54D0A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A2A338-2B5E-4120-98D2-E9DA52D68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8AD501-7C95-447C-A034-DE73F6A2C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23CFE7-1CD4-47DE-9B03-A44807512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8A6609-8527-4585-9249-0B5141BB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5B5-A6D7-4F45-A0CE-29EA1876B48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42CFE0-278F-42FE-87BA-9564969A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7B31C2-CC89-4D25-A78D-BCFC31B0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7A29-E2EB-41AA-8702-FC34B02D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4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5EDCB-79F7-4446-BCF6-16563B39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6483C0-A41F-4EE9-8A2E-391B1C49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5B5-A6D7-4F45-A0CE-29EA1876B48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E7DC83-17BB-404F-A705-2B8AAE2A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C0448C-91E9-4609-9659-92674686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7A29-E2EB-41AA-8702-FC34B02D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0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B39E90-DACD-4A32-8A9A-D3F581A2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5B5-A6D7-4F45-A0CE-29EA1876B48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CE4D34-4420-4D0B-BF69-2BC68D36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FB95B-819A-423C-AC84-4210DCC3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7A29-E2EB-41AA-8702-FC34B02D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0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CBFE-3146-479F-B69B-DD72F17B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134B6-C10D-4087-99FB-2743805B9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6B7822-F988-4FA0-A7F2-F034F7025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9B3BE-6708-454C-A6C9-BF7F1CAA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5B5-A6D7-4F45-A0CE-29EA1876B48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72F6EE-D983-42B2-8BDE-2110FB6D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9AACF-FB77-46D9-A660-B9E9A462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7A29-E2EB-41AA-8702-FC34B02D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9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AFE6A-3E51-47AE-B417-6E3E8B10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3E6EE-8684-4DE7-8107-A83CF4283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D2280-2CC3-403C-8C2C-F6AAA750A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FAF0B-71CD-4233-884C-6D9922A4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5B5-A6D7-4F45-A0CE-29EA1876B48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B63175-1E32-4771-A66B-0659653C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4E5BB-ED5A-4EFA-A493-C3C1CB50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7A29-E2EB-41AA-8702-FC34B02D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9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322AFB-8DAC-4AC2-938A-8D648FE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9FAC6-4329-4369-8AE3-94511031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2008E-2528-4B85-ABBD-C89E0542E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455B5-A6D7-4F45-A0CE-29EA1876B48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364F4-A237-434D-B339-E197BEBF3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F1265-CE72-4674-845E-B32B858A9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87A29-E2EB-41AA-8702-FC34B02D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1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6DDF5C-6887-4D78-82C9-923B697F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7" y="0"/>
            <a:ext cx="6480338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F2EA37-D956-4421-B750-BD41BB12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073" y="1828576"/>
            <a:ext cx="2610214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6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5DE931-C528-4E0F-A8E3-EB0FB8C9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6" y="0"/>
            <a:ext cx="4322472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9BC52B-E176-42BF-A54F-4BBBFDB1C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620" y="2076261"/>
            <a:ext cx="4420217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8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E7BF37-779B-497B-9280-595AB6A1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72321" cy="47060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2965BF-FF60-4D55-8FEE-96FB5F317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321" y="0"/>
            <a:ext cx="5973009" cy="4525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C7C272-F543-48FB-BB50-400F15A81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728" y="4247535"/>
            <a:ext cx="6430272" cy="26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8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CF0E3F-4DCE-44B2-B8C3-224521C49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74" y="0"/>
            <a:ext cx="4845072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25BA00-AE30-4BB2-A552-230570526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355" y="0"/>
            <a:ext cx="3656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8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9B5D4B-6598-4A2B-81AA-E197BBEA4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11" y="256732"/>
            <a:ext cx="6287377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2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8E8D82-02ED-40BC-B7D4-B15CB1F7D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618" y="0"/>
            <a:ext cx="5680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1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A39BF2-7FD9-4265-8CC4-859B61BB8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705"/>
            <a:ext cx="4382113" cy="65064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603963-F1EA-483E-9569-FB8F46729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50" y="118600"/>
            <a:ext cx="4094619" cy="65445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B7FCB7-4BA3-4706-B49B-6E00A4019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806" y="842885"/>
            <a:ext cx="3564194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6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208EFE-D91C-4CDC-BA88-37AC502CD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34" y="0"/>
            <a:ext cx="4275117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A45F9F-B45D-4B50-BB9E-C61368F19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324" y="418680"/>
            <a:ext cx="353426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0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5F434B-4123-4596-A207-E613B03EF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58" y="0"/>
            <a:ext cx="3703474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51E2CC-39CB-49A3-B592-79B13DA25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3703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0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E88026-7D1B-41A6-9A41-B06AA2F97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98" y="0"/>
            <a:ext cx="4772691" cy="68208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75F785-F1D0-4B92-ACCE-0454CA812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38" y="0"/>
            <a:ext cx="3463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03543D-7C50-4369-8E13-0DE59FF33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4" y="0"/>
            <a:ext cx="5016984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C787A0-7662-483B-AB89-B134FBCEF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346" y="-1"/>
            <a:ext cx="5077534" cy="38105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6DACF6-2BE2-41AA-834A-38091FEFB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346" y="3810531"/>
            <a:ext cx="5068007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2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47C19E-5A2F-46B1-A385-2DEAB76B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52" y="0"/>
            <a:ext cx="4324954" cy="67351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485819-6F7A-45D2-8DAA-7E3EE146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416" y="1290339"/>
            <a:ext cx="4172532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6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4CA64A-25CE-4CDD-90F5-456169BE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32" y="0"/>
            <a:ext cx="3302932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06B896-ABE8-45AB-817C-58741050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3302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2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5EE0C2-A402-4E90-B69F-73C58AE2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73" y="0"/>
            <a:ext cx="5539473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D58640-FAF9-4CA2-8E5E-357DB9680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81" y="3721940"/>
            <a:ext cx="5868219" cy="2629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12325E-5C60-4D96-96F2-48F6ED516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088" y="1243880"/>
            <a:ext cx="1876687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3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0F5DA9-8DFE-409F-BA45-8B4E9EBB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365"/>
            <a:ext cx="6953479" cy="40772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65C566-ED50-48F7-ADED-F1A3E163D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479" y="0"/>
            <a:ext cx="5238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7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종현</dc:creator>
  <cp:lastModifiedBy>임 종현</cp:lastModifiedBy>
  <cp:revision>1</cp:revision>
  <dcterms:created xsi:type="dcterms:W3CDTF">2021-12-14T17:58:24Z</dcterms:created>
  <dcterms:modified xsi:type="dcterms:W3CDTF">2021-12-14T18:13:35Z</dcterms:modified>
</cp:coreProperties>
</file>