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7" autoAdjust="0"/>
    <p:restoredTop sz="94660"/>
  </p:normalViewPr>
  <p:slideViewPr>
    <p:cSldViewPr snapToGrid="0">
      <p:cViewPr varScale="1">
        <p:scale>
          <a:sx n="44" d="100"/>
          <a:sy n="44" d="100"/>
        </p:scale>
        <p:origin x="42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D15E3-2122-4AE3-A237-E0269F107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105612-7965-49CD-845C-67C9D1CE7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F41DD4-04D5-4F3F-A6E7-CA192614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8214-C92B-4F8F-9D42-2E10D30D4682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ABA3C-9879-4790-82C0-83E1C439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258657-A765-4112-B87B-AE600745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1EAF-84DC-48A1-BF4E-E215D659D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29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D6F13-DF8D-445A-A984-C82DD448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EE4DB5-B390-4F75-A18F-1C7F172D1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AA4A0-E2F3-4379-9C4D-EDEB5065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8214-C92B-4F8F-9D42-2E10D30D4682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843936-8971-4458-B338-690A947CE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F1D7E-35BA-425B-A1CF-951C07D3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1EAF-84DC-48A1-BF4E-E215D659D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1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F62736-4E73-4E85-8357-981614B53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C03393-9E23-43A7-89AA-65BA6FD27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1664F-5029-4441-A479-60D42B70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8214-C92B-4F8F-9D42-2E10D30D4682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222853-9C2E-4BF3-B0D6-7EE949066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5E57A-CCBB-44AB-A83F-2C5A6C2E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1EAF-84DC-48A1-BF4E-E215D659D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71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D291E-0820-47E9-9BE7-32253D61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D6822D-96B0-40B5-A1A8-A66AFEEAC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C3330F-8E47-4D69-8366-36246477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8214-C92B-4F8F-9D42-2E10D30D4682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DF71F-4DA5-4D24-AFD8-0F292C6C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C1697-F02D-47C2-8E6A-4A84C135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1EAF-84DC-48A1-BF4E-E215D659D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73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1A5C3-C244-4061-B17B-B69687A1F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C199A-A6B5-4B90-BC93-18C1C8E5A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CAC65-6B22-4B34-97FF-FB05C9E8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8214-C92B-4F8F-9D42-2E10D30D4682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7607A0-8032-4450-8857-5DA42EA8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8EE1B5-9915-458D-AD26-1925B7FCA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1EAF-84DC-48A1-BF4E-E215D659D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62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31B23-ECE7-4721-970A-2F0EA74C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476513-69F4-4345-A5BA-F6F34402F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86CDE7-B202-4E8C-9355-38B276A28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E1660-49CE-46D5-84F5-62874B2C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8214-C92B-4F8F-9D42-2E10D30D4682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3347EE-09A6-452C-B376-305C6AF2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929597-738A-4E76-A191-682A2928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1EAF-84DC-48A1-BF4E-E215D659D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79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DAD3B-0FBA-4DFA-AE5D-8D7DD142E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E5663A-101D-4789-8753-EE3F115F2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5AD118-9F13-4170-A2B8-B939C4489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52356D-9919-4086-8EFD-5FCBA9E56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0E726D-CBCA-4513-B0BC-2524FE643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E9BC3B-2E5A-44C6-9B31-4BA06EB3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8214-C92B-4F8F-9D42-2E10D30D4682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305A5B-7854-47C7-BA5B-2A8B78A7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A86F93-909D-492E-AD58-895DFB6F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1EAF-84DC-48A1-BF4E-E215D659D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9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63F7F-6C86-40F7-82F0-BBA4CC7A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085802-6DA9-468A-BE0E-FC1D265D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8214-C92B-4F8F-9D42-2E10D30D4682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9AF2D1-F886-4125-8F38-D638BD3F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DFB157-38D7-435F-B715-8743DCFB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1EAF-84DC-48A1-BF4E-E215D659D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32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AB9B40-5265-421F-835C-E681C997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8214-C92B-4F8F-9D42-2E10D30D4682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CA7D75-F51B-4AE4-8441-66AD870B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1BB6C4-577B-4333-BCC2-0197A0B3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1EAF-84DC-48A1-BF4E-E215D659D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65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CD28E-32DD-4952-BC4A-9B4DA54C4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1DF9D1-31B8-4582-B78F-12420D489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881DC0-8B76-440C-8C6D-C7BC2D340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287219-3A14-40EF-BA39-122173F4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8214-C92B-4F8F-9D42-2E10D30D4682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7A6F5F-CBF5-4588-9C21-58EDC1EE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1007E-B372-47A7-AB57-D930B841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1EAF-84DC-48A1-BF4E-E215D659D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56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B1EE9-A36F-45A2-BB34-650A45527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D62B32-76DC-478C-9E8E-07B542244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974D97-F1B4-4EB2-A683-181F9713F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537C89-2F76-4090-920B-2CEED9B2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8214-C92B-4F8F-9D42-2E10D30D4682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5536D2-14FA-4359-A314-A1DF7EC5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E5CCD3-8550-48FD-8126-1A0F48D6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1EAF-84DC-48A1-BF4E-E215D659D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10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42AE6F-3261-477B-A0E1-4D260730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CFFF2C-D628-497C-8727-F10ED4ACB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B8FD02-0AF3-44C3-BC34-83439ED3A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88214-C92B-4F8F-9D42-2E10D30D4682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C7FF91-7864-47A7-AEA8-470C82095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0FCD37-6649-429B-BB89-76F65AF29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D1EAF-84DC-48A1-BF4E-E215D659D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6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9685E3D-05B2-42B4-98FF-B07AED7EB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718" y="0"/>
            <a:ext cx="8026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77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41FE69-1893-4341-8147-AFE61829C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677" y="0"/>
            <a:ext cx="82826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0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107E8B4-46A3-435F-990A-8B52F8400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34" y="952154"/>
            <a:ext cx="10431331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C78B41C-585F-477F-8D49-0FF59AD15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515" y="0"/>
            <a:ext cx="9432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9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A69F94-9B98-4664-8AED-D9D740A8B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378" y="0"/>
            <a:ext cx="94652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3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D56965-86D2-4E89-B6BD-8E241E38F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72" y="0"/>
            <a:ext cx="104534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3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FBEB7E-4DF6-4A70-806E-6299E283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290" y="0"/>
            <a:ext cx="81774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8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FDD315-2953-4960-863A-290DE3D5E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379" y="0"/>
            <a:ext cx="84152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7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D3559F-FDF9-4FB9-9A03-5C3090274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8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54F5A1-9B8E-429A-A73E-1A7AA641E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45" y="28100"/>
            <a:ext cx="10459910" cy="68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87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24310D-2CBF-4B04-B178-8BB1A71C8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756" y="0"/>
            <a:ext cx="96844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6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종현</dc:creator>
  <cp:lastModifiedBy>임 종현</cp:lastModifiedBy>
  <cp:revision>1</cp:revision>
  <dcterms:created xsi:type="dcterms:W3CDTF">2021-10-17T06:35:53Z</dcterms:created>
  <dcterms:modified xsi:type="dcterms:W3CDTF">2021-10-17T06:39:50Z</dcterms:modified>
</cp:coreProperties>
</file>