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9D76-857E-4F4C-B8B7-8343E639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7B464-45E7-4139-948E-9D7E6093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7F11-86FD-49D3-A2E2-68012FA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F4D6-CC35-4407-9B8E-D20A8B2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772C-C6C2-4EB4-B830-169DC48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0A28-D18D-427E-883F-5641259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1914F-723A-421D-BBB2-C334731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098-DE48-4F40-A3D2-DFE68A2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2B4E-166A-4F49-A7A2-9B3E497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9492F-1C8C-42A6-954A-0AEF4BD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B92E-02A3-4EB2-9B29-4860D37D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997C-04D7-4A03-9318-4DF8DDD7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2BB6-5B7F-4436-9DB4-55E3D3B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0E15-B6EA-45E5-A6A8-EC43C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BC740-E029-4671-AB89-B1F338FA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8714-C7DB-4350-88E3-1092D41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FF86-E840-4AD7-81F3-00BDF76B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872D-19D6-4E16-B8BB-0970665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6D8-5010-4A42-961D-D5A5A93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8186B-149B-4129-A59B-DE39911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392B-A8C2-4CCB-BC46-94D30C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E298A-23AA-47CF-95AC-D0437FA1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94FA-5DE6-4CFB-8B16-8410802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A26EB-84D3-4013-8825-C19B0339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0902-C9EE-4295-BB10-945BBD3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8759-FA15-4103-9655-C11DF8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E62B-E413-42CB-9A26-3A1EDB311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80EEF-D707-404D-9A4B-EC27D485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47C-7F5D-477F-88FA-BDB9F1B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8E93F-96C3-49C3-9DEF-C6C1D42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2D9DC-220F-4B95-9E2C-66A45E7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D286-6C9B-4501-9465-2F0F984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0CFFB-BE2F-4281-BC66-45DD946E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3767B-2841-4768-9CA0-4854DFE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CEA94-785A-4CD4-98F6-D7EBD54C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73DAA-950F-4911-B79B-B6A8C3F3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B853E-92BB-4B47-A33D-8402D97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A029-2B92-4183-AEC8-5B6A9DD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97918-DDA0-4AD2-A59D-0014E2F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C44B-BF64-4D39-A248-C05715BB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E27-1735-4880-99BF-582B6D2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9A70-64CA-4B6C-B292-18CAB86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E2844-D65A-4EC4-8619-79C0EA2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7819-58B3-4062-9B23-15F474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1EA69-FC92-47A6-91EB-BB43110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268CB-1DB2-4EC6-BEFC-8211EB4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F827-055B-4478-BF4A-674883D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DA33-8D1D-4824-93E4-02309784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317E-A3E9-44B7-B137-7F848992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2D6B-ECF7-47AE-80C9-1911395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4561-C329-44F6-B854-1AADB0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47FF8-B449-4BE3-8A80-76D85D1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D2F8-984F-40EB-8BFF-B63F45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A991C-7F05-442E-BF88-F3A625CD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4F8AE-D4E4-46D8-AE3A-59ADDD81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B8CD-8906-4B6E-85F6-E9C1368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144B2-6E8C-4F7A-8C07-6A2A6C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29192-54D5-4798-8716-1CADAF0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ABB68-0A62-47E2-985F-A590B42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7BDEC-85D2-46B3-A192-C5FD6A7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9D27-CEFF-4AB8-A0BD-F378507E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2C-6951-4A24-9F91-644F60701F4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4F9B-5D74-4D59-91FE-42FDF236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D7D0B-D30E-47BF-BE5E-89CBDF4D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968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&lt;No Lock&gt;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4065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&lt;With mutex&gt;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676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0050"/>
              </p:ext>
            </p:extLst>
          </p:nvPr>
        </p:nvGraphicFramePr>
        <p:xfrm>
          <a:off x="428367" y="197708"/>
          <a:ext cx="8128000" cy="62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With Mutex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빵집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7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4341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186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64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221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22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62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14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8903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1487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2451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세밀한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11882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7256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7092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4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518</Words>
  <Application>Microsoft Office PowerPoint</Application>
  <PresentationFormat>와이드스크린</PresentationFormat>
  <Paragraphs>136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7</cp:revision>
  <dcterms:created xsi:type="dcterms:W3CDTF">2021-09-30T16:03:43Z</dcterms:created>
  <dcterms:modified xsi:type="dcterms:W3CDTF">2021-10-08T02:37:59Z</dcterms:modified>
</cp:coreProperties>
</file>