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2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AD7D7F-9E73-44A2-B219-862083E6B3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0F22F28-EDE8-4A1F-A180-7F62183471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75F35B-2BE9-4BE9-ACFA-952798AFD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4F213-8CF0-4947-B46C-EDD065C2F85D}" type="datetimeFigureOut">
              <a:rPr lang="ko-KR" altLang="en-US" smtClean="0"/>
              <a:t>2021-12-13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52B48AC-AC62-47DA-865D-6892F2300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21B58E-43CF-48D4-9549-AA452112D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BBBBC-184F-49CD-80A5-453EFD4DD5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9872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00BC9B-3374-4369-B1A1-4EF42EE16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3CF4D63-D303-4FF7-81DA-116CD8BA8B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A27FDE-AB30-4B76-961C-C8FE85AAD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4F213-8CF0-4947-B46C-EDD065C2F85D}" type="datetimeFigureOut">
              <a:rPr lang="ko-KR" altLang="en-US" smtClean="0"/>
              <a:t>2021-12-13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969ABFC-DDD3-46B5-AA1A-2D39152B4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660306D-9766-4AD7-A151-E1629BC2C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BBBBC-184F-49CD-80A5-453EFD4DD5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83803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EB378BC-352E-43A9-AB8E-5902C07E37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2FD7C1E-EB76-4F09-9093-9E351670D3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81A363A-5463-4631-84DF-84F5C156B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4F213-8CF0-4947-B46C-EDD065C2F85D}" type="datetimeFigureOut">
              <a:rPr lang="ko-KR" altLang="en-US" smtClean="0"/>
              <a:t>2021-12-13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22F31E-3226-431C-9978-54F2A750F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B5CC90B-541E-42DE-9CC2-0AE506736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BBBBC-184F-49CD-80A5-453EFD4DD5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93752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11B894-2A67-4606-AE67-FF6D198AE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4B91EF-B393-4317-8D77-A98AF8A559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D807CF9-7AFC-4788-BBBC-1B7F432B4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4F213-8CF0-4947-B46C-EDD065C2F85D}" type="datetimeFigureOut">
              <a:rPr lang="ko-KR" altLang="en-US" smtClean="0"/>
              <a:t>2021-12-13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B2FFE34-3AEF-4241-89EF-10A942F49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4AA88DB-F5FF-4238-BB57-3A77FD732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BBBBC-184F-49CD-80A5-453EFD4DD5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38371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B13752-7645-490D-BD2A-7347A74658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D7BCE68-859D-40B7-9134-D8B768D2D0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4FBC661-86A2-4649-9788-C848199B0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4F213-8CF0-4947-B46C-EDD065C2F85D}" type="datetimeFigureOut">
              <a:rPr lang="ko-KR" altLang="en-US" smtClean="0"/>
              <a:t>2021-12-13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F6C0EA4-A622-4425-AF32-D50AEB55E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DA9B0D5-3D5C-4BA0-8818-D42EA2F1B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BBBBC-184F-49CD-80A5-453EFD4DD5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0451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AA2010-3A19-4DDC-B85A-DC5133628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21B13E2-A80A-476A-9017-2CD0F2810A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E790CD4-6762-4994-A214-8D8E820757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1978023-126B-4DF7-8DFF-72298EEB9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4F213-8CF0-4947-B46C-EDD065C2F85D}" type="datetimeFigureOut">
              <a:rPr lang="ko-KR" altLang="en-US" smtClean="0"/>
              <a:t>2021-12-13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643E5F6-6C87-4A14-8936-31DD150CF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1E5EA4F-A677-4C9F-8107-BD2E4E608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BBBBC-184F-49CD-80A5-453EFD4DD5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23096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5F040E-FC18-4A51-84E4-ED063A4546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CFCF923-F2B4-4BD4-8439-C33C62108F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274EF30-63E5-4975-A2E1-F4F3338193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D56AAEF-C6B4-4EF6-A287-901F2E1C8B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8092DAA-D3FC-4270-B37F-2A807296D0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EE092E1-ABCB-4D7F-AE70-4E5D5A712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4F213-8CF0-4947-B46C-EDD065C2F85D}" type="datetimeFigureOut">
              <a:rPr lang="ko-KR" altLang="en-US" smtClean="0"/>
              <a:t>2021-12-13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B2331D4-B189-4249-9C2C-83C9ACA2F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E214D7B-144E-4205-A1C6-7ED444EBD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BBBBC-184F-49CD-80A5-453EFD4DD5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243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42605C-1372-40F4-9304-3A3C903B4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9107914-DD59-41C5-A686-8DBBD3E492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4F213-8CF0-4947-B46C-EDD065C2F85D}" type="datetimeFigureOut">
              <a:rPr lang="ko-KR" altLang="en-US" smtClean="0"/>
              <a:t>2021-12-13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C770D36-293A-43E6-A995-7624C5095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9415A55-3A8B-43A6-A6AC-02B97AF99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BBBBC-184F-49CD-80A5-453EFD4DD5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3889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68BD1C7-D3DC-4883-B059-DE505A549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4F213-8CF0-4947-B46C-EDD065C2F85D}" type="datetimeFigureOut">
              <a:rPr lang="ko-KR" altLang="en-US" smtClean="0"/>
              <a:t>2021-12-13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2E84F4B-8DE7-4B5E-9C60-8ADB850A1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A275129-546D-4493-B383-0FDD76C95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BBBBC-184F-49CD-80A5-453EFD4DD5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3338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609A35-D52E-4163-8DF9-B78F34D8A7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F3D12A4-72F6-4A64-844B-C674C65C06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BBD953E-DBED-4751-B8BC-2B03C9B505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770BE64-CC4E-4AF0-B5D4-9CFA0FD73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4F213-8CF0-4947-B46C-EDD065C2F85D}" type="datetimeFigureOut">
              <a:rPr lang="ko-KR" altLang="en-US" smtClean="0"/>
              <a:t>2021-12-13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509A1DB-EB99-40A4-8C9D-6CF25F8B0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D1A609D-1FD1-4886-9F80-CA773D6ED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BBBBC-184F-49CD-80A5-453EFD4DD5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24475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C63A3C-B0D0-464C-BAF6-EB62293EE1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7678B50-76A6-48E0-A3D2-67DBE87234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5E980D4-8050-4933-929B-B99BAD42AB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33621E6-DF73-4294-83A0-EB5C0DA5D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4F213-8CF0-4947-B46C-EDD065C2F85D}" type="datetimeFigureOut">
              <a:rPr lang="ko-KR" altLang="en-US" smtClean="0"/>
              <a:t>2021-12-13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D936C2C-51DC-4523-882A-BD9C86EC0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75651F6-1DB5-40BE-A884-CFDD1533F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BBBBC-184F-49CD-80A5-453EFD4DD5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23591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A9642C7-3CFC-4A2F-98DD-7471987A00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511DF74-E760-4431-B925-D5E902AC3F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E9B1460-04C7-49A0-884D-C9CD24287D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74F213-8CF0-4947-B46C-EDD065C2F85D}" type="datetimeFigureOut">
              <a:rPr lang="ko-KR" altLang="en-US" smtClean="0"/>
              <a:t>2021-12-13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7D1C31D-E01C-4FE4-A61B-1C3C04A076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649025F-AB5C-4E92-8D2F-CEF1EF7384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9BBBBC-184F-49CD-80A5-453EFD4DD5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7324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BE5FFD04-7D81-4DD5-949B-D4AED30050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7204" y="0"/>
            <a:ext cx="915759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92512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7D5B2753-6A1E-4D17-9E57-DE2A398941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4463" y="0"/>
            <a:ext cx="916307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40516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667282FD-000D-4166-BDD5-6B9FBE7509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5322" y="0"/>
            <a:ext cx="920135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1779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BFC1D488-FA57-4E59-993B-C4F2670CDE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1073" y="0"/>
            <a:ext cx="948985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9376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BEF12551-F054-48F6-AB26-3A4DE1B842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8068" y="0"/>
            <a:ext cx="913586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9111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05D77B9-F365-4C3D-8185-4982A0675D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2390" y="0"/>
            <a:ext cx="928722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62288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6404549-0892-4A9F-8FCA-2C5DECC1DB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7636" y="0"/>
            <a:ext cx="915672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60186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29D3E262-38CF-48DF-AB50-A08CE47CC3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3817" y="0"/>
            <a:ext cx="916436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43411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4B395691-E4C9-4A79-8791-CFBDDC31F5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7636" y="0"/>
            <a:ext cx="915672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44408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2ECFA11-1F2A-4B5C-9D7E-BA8B6BDBB5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0986" y="0"/>
            <a:ext cx="919002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81371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42D1B0F6-DE57-4311-BF52-F1C043A01B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2532" y="0"/>
            <a:ext cx="916693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5323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A295CF57-7AD6-4BC6-9667-51D53F5501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9941" y="0"/>
            <a:ext cx="921211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11174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AD46FE96-AE7A-4722-8439-A4081743CA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658" y="0"/>
            <a:ext cx="917468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1126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D62572F9-286A-44E6-B86F-0978FEA01E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2532" y="0"/>
            <a:ext cx="916693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29853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640F65A4-93FE-453F-865D-A97F5A5CAE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2216" y="0"/>
            <a:ext cx="918756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65796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9F6A5C6-AA64-43D9-BE02-058AEE63AA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1243" y="0"/>
            <a:ext cx="916951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66262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D8A4C981-97CA-4981-A2BA-E38433572C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143" y="0"/>
            <a:ext cx="924171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5734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85F41609-0880-4F82-AC40-6AA549D2A1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1286" y="0"/>
            <a:ext cx="916942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89234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95FA26B-2C21-490E-B411-EDE1F924A7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658" y="0"/>
            <a:ext cx="917468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780877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16AD82C3-8D4F-4F55-8A88-D93F116746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5070" y="0"/>
            <a:ext cx="916185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82402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630E737-F99C-4ACB-BC0F-F06973FCCC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6925" y="0"/>
            <a:ext cx="94581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14547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3A82380-051E-4A36-B2A3-B40CDD3404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4972" y="0"/>
            <a:ext cx="918205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86137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5DCBBB8-A6D8-4986-9C27-00C56EE099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1615" y="0"/>
            <a:ext cx="922876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376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77AB4268-0908-4C93-AF27-930F1B12DE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4416" y="0"/>
            <a:ext cx="936316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2295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D1F53084-8CEA-4CE0-B325-D005406858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996" y="0"/>
            <a:ext cx="917400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19852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AB16BFDB-E529-4A8E-9215-AB37130CBA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4463" y="0"/>
            <a:ext cx="916307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89661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260ECEA8-2215-4E33-AC88-2308BA9879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7261" y="0"/>
            <a:ext cx="921747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7064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0</Words>
  <Application>Microsoft Office PowerPoint</Application>
  <PresentationFormat>와이드스크린</PresentationFormat>
  <Paragraphs>0</Paragraphs>
  <Slides>27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0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임 종현</dc:creator>
  <cp:lastModifiedBy>임 종현</cp:lastModifiedBy>
  <cp:revision>1</cp:revision>
  <dcterms:created xsi:type="dcterms:W3CDTF">2021-12-13T07:05:18Z</dcterms:created>
  <dcterms:modified xsi:type="dcterms:W3CDTF">2021-12-13T07:21:55Z</dcterms:modified>
</cp:coreProperties>
</file>