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49D76-857E-4F4C-B8B7-8343E639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C7B464-45E7-4139-948E-9D7E6093B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37F11-86FD-49D3-A2E2-68012FA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3F4D6-CC35-4407-9B8E-D20A8B2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A772C-C6C2-4EB4-B830-169DC48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7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30A28-D18D-427E-883F-56412594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1914F-723A-421D-BBB2-C3347319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E4098-DE48-4F40-A3D2-DFE68A2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82B4E-166A-4F49-A7A2-9B3E4970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9492F-1C8C-42A6-954A-0AEF4BDF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8FB92E-02A3-4EB2-9B29-4860D37D3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2997C-04D7-4A03-9318-4DF8DDD7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2BB6-5B7F-4436-9DB4-55E3D3B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30E15-B6EA-45E5-A6A8-EC43C6CC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BC740-E029-4671-AB89-B1F338FA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5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78714-C7DB-4350-88E3-1092D415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FF86-E840-4AD7-81F3-00BDF76B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3872D-19D6-4E16-B8BB-09706658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A36D8-5010-4A42-961D-D5A5A93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8186B-149B-4129-A59B-DE399116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1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6392B-A8C2-4CCB-BC46-94D30CEB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E298A-23AA-47CF-95AC-D0437FA1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194FA-5DE6-4CFB-8B16-84108029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A26EB-84D3-4013-8825-C19B0339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70902-C9EE-4295-BB10-945BBD3F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C8759-FA15-4103-9655-C11DF8A7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4E62B-E413-42CB-9A26-3A1EDB311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580EEF-D707-404D-9A4B-EC27D4858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C947C-7F5D-477F-88FA-BDB9F1BB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8E93F-96C3-49C3-9DEF-C6C1D429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2D9DC-220F-4B95-9E2C-66A45E7B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8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2D286-6C9B-4501-9465-2F0F984C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0CFFB-BE2F-4281-BC66-45DD946EA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3767B-2841-4768-9CA0-4854DFEDD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7CEA94-785A-4CD4-98F6-D7EBD54CB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973DAA-950F-4911-B79B-B6A8C3F3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5B853E-92BB-4B47-A33D-8402D97E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C0A029-2B92-4183-AEC8-5B6A9DD9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197918-DDA0-4AD2-A59D-0014E2F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3C44B-BF64-4D39-A248-C05715BB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D81E27-1735-4880-99BF-582B6D26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99A70-64CA-4B6C-B292-18CAB867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E2844-D65A-4EC4-8619-79C0EA21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77819-58B3-4062-9B23-15F474E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91EA69-FC92-47A6-91EB-BB431106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B268CB-1DB2-4EC6-BEFC-8211EB4A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0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DF827-055B-4478-BF4A-674883DF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7DA33-8D1D-4824-93E4-02309784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E317E-A3E9-44B7-B137-7F8489925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62D6B-ECF7-47AE-80C9-19113950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94561-C329-44F6-B854-1AADB03D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47FF8-B449-4BE3-8A80-76D85D17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1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CD2F8-984F-40EB-8BFF-B63F45E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9A991C-7F05-442E-BF88-F3A625CD0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4F8AE-D4E4-46D8-AE3A-59ADDD81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9B8CD-8906-4B6E-85F6-E9C1368C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144B2-6E8C-4F7A-8C07-6A2A6C8F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29192-54D5-4798-8716-1CADAF0C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3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4ABB68-0A62-47E2-985F-A590B428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7BDEC-85D2-46B3-A192-C5FD6A72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19D27-CEFF-4AB8-A0BD-F378507EC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E02C-6951-4A24-9F91-644F60701F4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C4F9B-5D74-4D59-91FE-42FDF2368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D7D0B-D30E-47BF-BE5E-89CBDF4D1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5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29687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5986002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3176566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2665772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&lt;No Lock&gt;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1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/>
        </p:nvGraphicFramePr>
        <p:xfrm>
          <a:off x="266670" y="286158"/>
          <a:ext cx="8381384" cy="49038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8819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2396308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2216257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40299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성긴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1120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1552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1668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34779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Lock-Free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550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779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805274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724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858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999911"/>
                  </a:ext>
                </a:extLst>
              </a:tr>
              <a:tr h="34779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Lock-Free </a:t>
                      </a:r>
                    </a:p>
                    <a:p>
                      <a:pPr algn="ctr" latinLnBrk="1"/>
                      <a:r>
                        <a:rPr lang="en-US" altLang="ko-KR"/>
                        <a:t>STAMPED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580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000350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923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08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28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54065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&lt;With mutex&gt;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5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86767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1760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9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30050"/>
              </p:ext>
            </p:extLst>
          </p:nvPr>
        </p:nvGraphicFramePr>
        <p:xfrm>
          <a:off x="428367" y="197708"/>
          <a:ext cx="8128000" cy="6263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3099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 Lock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5986002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3176566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2665772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With Mutex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빵집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7719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43417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1760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8226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64186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264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399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12213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5422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2778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62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14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28903"/>
              </p:ext>
            </p:extLst>
          </p:nvPr>
        </p:nvGraphicFramePr>
        <p:xfrm>
          <a:off x="638629" y="297180"/>
          <a:ext cx="9288101" cy="57456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9486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1480456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  <a:gridCol w="3983130">
                  <a:extLst>
                    <a:ext uri="{9D8B030D-6E8A-4147-A177-3AD203B41FA5}">
                      <a16:colId xmlns:a16="http://schemas.microsoft.com/office/drawing/2014/main" val="2543099069"/>
                    </a:ext>
                  </a:extLst>
                </a:gridCol>
              </a:tblGrid>
              <a:tr h="4029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40299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성긴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1487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0, 7, 9, 10, 13, 19, 20, 21, 25, 29, 32, 33, 36, 38, 40, 42, 43, 45, 46, 47,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1, 2, 3, 8, 10, 12, 13, 23, 24, 30, 34, 35, 36, 38, 40, 42, 43, 44, 47, 48,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1814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1, 2, 3, 6, 9, 11, 13, 14, 16, 17, 18, 19, 21, 23, 24, 26, 33, 34, 35, 36,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2451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3, 8, 10, 11, 12, 13, 17, 18, 19, 20, 21, 22, 24, 29, 30, 32, 33, 34, 35, 36,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69558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세밀한 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11158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0, 7, 9, 10, 13, 19, 20, 21, 25, 29, 32, 33, 36, 38, 40, 42, 43, 45, 46, 47,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11882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1, 2, 3, 8, 10, 12, 13, 23, 24, 30, 34, 35, 36, 38, 40, 42, 43, 44, 47, 48,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7256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1, 2, 3, 6, 9, 11, 13, 14, 16, 17, 18, 19, 21, 23, 24, 26, 33, 34, 35, 36,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7092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3, 8, 10, 11, 12, 13, 17, 18, 19, 20, 21, 22, 24, 29, 30, 32, 33, 34, 35, 36,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24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49943"/>
              </p:ext>
            </p:extLst>
          </p:nvPr>
        </p:nvGraphicFramePr>
        <p:xfrm>
          <a:off x="266670" y="286158"/>
          <a:ext cx="8381384" cy="49038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8819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2396308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2216257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40299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성긴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1120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1552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1668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34779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Lock-Free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550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779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805274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724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858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999911"/>
                  </a:ext>
                </a:extLst>
              </a:tr>
              <a:tr h="34779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Lock-Free </a:t>
                      </a:r>
                    </a:p>
                    <a:p>
                      <a:pPr algn="ctr" latinLnBrk="1"/>
                      <a:r>
                        <a:rPr lang="en-US" altLang="ko-KR"/>
                        <a:t>STAMPED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580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000350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923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08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29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48256"/>
              </p:ext>
            </p:extLst>
          </p:nvPr>
        </p:nvGraphicFramePr>
        <p:xfrm>
          <a:off x="638629" y="297180"/>
          <a:ext cx="9288101" cy="57456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9486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1480456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  <a:gridCol w="3983130">
                  <a:extLst>
                    <a:ext uri="{9D8B030D-6E8A-4147-A177-3AD203B41FA5}">
                      <a16:colId xmlns:a16="http://schemas.microsoft.com/office/drawing/2014/main" val="2543099069"/>
                    </a:ext>
                  </a:extLst>
                </a:gridCol>
              </a:tblGrid>
              <a:tr h="4029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40299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만능객체 </a:t>
                      </a:r>
                      <a:r>
                        <a:rPr lang="en-US" altLang="ko-KR"/>
                        <a:t>Queue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613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1, 6, 7, 11, 14, 16, 21, 22, 23, 27, 29, 39, 40, 41, 45, 47, 52, 54, 56, 58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3, 4, 6, 7, 13, 14, 15, 19, 20, 21, 22, 33, 35, 36, 37, 40, 42, 46, 48, 49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3, 6, 7, 11, 15, 19, 20, 21, 28, 33, 35, 53, 58, 60, 61, 67, 73, 75, 80, 84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3, 6, 7, 11, 15, 18, 28, 35, 43, 53, 58, 60, 61, 67, 75, 93, 97, 98, 111, 113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69558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Mutex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Queue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1, 6, 7, 11, 14, 16, 21, 22, 23, 27, 29, 39, 40, 41, 45, 47, 52, 54, 56, 58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3, 4, 6, 7, 13, 14, 15, 19, 20, 21, 22, 33, 35, 36, 37, 40, 42, 46, 48, 49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3, 6, 7, 11, 15, 19, 20, 21, 28, 33, 35, 53, 58, 60, 61, 67, 73, 75, 80, 84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3, 6, 7, 11, 15, 18, 28, 35, 43, 53, 58, 60, 61, 67, 75, 93, 97, 98, 111, 113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5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42187"/>
              </p:ext>
            </p:extLst>
          </p:nvPr>
        </p:nvGraphicFramePr>
        <p:xfrm>
          <a:off x="297665" y="0"/>
          <a:ext cx="7312002" cy="77577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3168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2219417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2219417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</a:tblGrid>
              <a:tr h="37274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372742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Lock Free </a:t>
                      </a:r>
                      <a:r>
                        <a:rPr lang="ko-KR" altLang="en-US"/>
                        <a:t>일반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540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793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745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922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397477"/>
                  </a:ext>
                </a:extLst>
              </a:tr>
              <a:tr h="372742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순차 </a:t>
                      </a:r>
                      <a:r>
                        <a:rPr lang="en-US" altLang="ko-KR"/>
                        <a:t>Skip List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738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793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805274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1051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999911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1071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058905"/>
                  </a:ext>
                </a:extLst>
              </a:tr>
              <a:tr h="186371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게으른 </a:t>
                      </a:r>
                      <a:r>
                        <a:rPr lang="en-US" altLang="ko-KR"/>
                        <a:t>Skip List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764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1863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452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662940"/>
                  </a:ext>
                </a:extLst>
              </a:tr>
              <a:tr h="1863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000350"/>
                  </a:ext>
                </a:extLst>
              </a:tr>
              <a:tr h="1863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398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9607"/>
                  </a:ext>
                </a:extLst>
              </a:tr>
              <a:tr h="1863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16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1702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  <a:tr h="186371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Lock-Free SkipList</a:t>
                      </a:r>
                      <a:endParaRPr lang="ko-KR" altLang="en-US"/>
                    </a:p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594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296244"/>
                  </a:ext>
                </a:extLst>
              </a:tr>
              <a:tr h="1863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331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089562"/>
                  </a:ext>
                </a:extLst>
              </a:tr>
              <a:tr h="1863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497629"/>
                  </a:ext>
                </a:extLst>
              </a:tr>
              <a:tr h="1863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120435"/>
                  </a:ext>
                </a:extLst>
              </a:tr>
              <a:tr h="1863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16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3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28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04786"/>
              </p:ext>
            </p:extLst>
          </p:nvPr>
        </p:nvGraphicFramePr>
        <p:xfrm>
          <a:off x="638629" y="654350"/>
          <a:ext cx="9353868" cy="485676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21047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65258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4580238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957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779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764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0, 3, 4, 5, 8, 10, 12, 13, 14, 15, 17, 18, 19, 20, 21, 23, 27, 28, 29, 30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779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452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1, 3, 6, 8, 9, 11, 12, 15, 16, 17, 18, 19, 20, 21, 22, 23, 24, 25, 27, 30,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779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1, 2, 4, 5, 7, 8, 11, 14, 17, 18, 21, 22, 24, 25, 26, 29, 30, 31, 33, 36,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779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398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1, 4, 5, 12, 14, 16, 18, 20, 22, 26, 27, 29, 30, 33, 34, 35, 36, 37, 40, 43,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  <a:tr h="779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1702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0, 1, 2, 4, 5, 9, 13, 16, 19, 22, 23, 27, 29, 30, 34, 36, 37, 38, 40, 41,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47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21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1270</Words>
  <Application>Microsoft Office PowerPoint</Application>
  <PresentationFormat>와이드스크린</PresentationFormat>
  <Paragraphs>295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25</cp:revision>
  <dcterms:created xsi:type="dcterms:W3CDTF">2021-09-30T16:03:43Z</dcterms:created>
  <dcterms:modified xsi:type="dcterms:W3CDTF">2021-11-23T09:21:28Z</dcterms:modified>
</cp:coreProperties>
</file>