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7" autoAdjust="0"/>
    <p:restoredTop sz="94660"/>
  </p:normalViewPr>
  <p:slideViewPr>
    <p:cSldViewPr snapToGrid="0">
      <p:cViewPr varScale="1">
        <p:scale>
          <a:sx n="26" d="100"/>
          <a:sy n="26" d="100"/>
        </p:scale>
        <p:origin x="72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196A4-AC6A-4C55-B21E-1ABF4968B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CC6B8E-D38A-4546-A6E0-7CB50DF6C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AFD12-6499-47F0-A54C-54E1FD9F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31EF-C51F-4DDD-B1B7-94F12DE5133F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C1938-BA07-419A-9E1D-270F6B75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550089-EB96-44A7-A784-36A02415F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79FA8-912E-44E8-BFEC-8300AFAF1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19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124A3-134A-46C2-9F93-6B0208FF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A50173-D908-427F-B8A7-34F2C4095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3B34A-2979-4620-8E94-0F6D7A38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31EF-C51F-4DDD-B1B7-94F12DE5133F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35D5C5-499A-48B7-94C6-EE10CC332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377BE-1C26-48EC-B449-CCAB173C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79FA8-912E-44E8-BFEC-8300AFAF1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88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DD92EA-B2B7-45A4-81CB-52D9D197F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E6285A-A16C-40A6-95E3-F8EE1C078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6C4465-C41F-4E70-94F8-22C021C7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31EF-C51F-4DDD-B1B7-94F12DE5133F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73EFFE-D7C3-4237-B4F1-02FBF3A9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24AC8-7A09-4DF7-8314-79F553023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79FA8-912E-44E8-BFEC-8300AFAF1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6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53056-F78D-40B2-8737-3E90F3DF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B4039-BB0D-4552-A517-142B62A86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BAB85C-D835-4D86-AE49-7A13C425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31EF-C51F-4DDD-B1B7-94F12DE5133F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1CE08-44E6-4797-895F-5CEAAD587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D24AF-4C16-47C5-86D6-FB2418B5F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79FA8-912E-44E8-BFEC-8300AFAF1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0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71997-7564-4608-BDED-B03E3058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8B7D8B-1CB9-4006-82C8-EED5688A3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0BC767-0A2A-4B2B-B150-2E5E7BD7A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31EF-C51F-4DDD-B1B7-94F12DE5133F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C54AE4-2772-4FA1-AB8C-16BF482F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D99D58-A0EE-4B93-B298-8DA206F9E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79FA8-912E-44E8-BFEC-8300AFAF1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14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80302-FF0E-466B-ADD0-D8962EFF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4CA07-2AF6-4180-9493-4A282E80B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427619-DD18-4D04-B138-D52BFA8FE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4B949D-85BB-4C50-9CB3-EAEF9CE0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31EF-C51F-4DDD-B1B7-94F12DE5133F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83AFC5-808E-44A8-B558-8DF15FB7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C2C3A4-04FF-426F-83DD-07A7BE3B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79FA8-912E-44E8-BFEC-8300AFAF1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45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BB5B-4BF2-4B53-B8CF-7349CB7D1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BF9C48-D1DB-45E0-B19C-F88D21F6C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9B5B47-DA09-47B4-BFE9-927BCD57B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2AB79F-70A5-430D-8C0A-C714B3DFA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FDAA68-07C3-4F4B-B802-8D3DEC6B12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08B02E-D554-4120-95B6-B4BBFE7B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31EF-C51F-4DDD-B1B7-94F12DE5133F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14B1D8-FEF4-42A8-AC44-6585D00F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C2AE6B-D137-455C-B9DC-60016482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79FA8-912E-44E8-BFEC-8300AFAF1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86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C0CD6-9054-4279-B35B-393BFE6F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B25A5C-5D1A-4DCF-9F09-66222EE3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31EF-C51F-4DDD-B1B7-94F12DE5133F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0DAC82-D197-4C0F-90EA-980056B21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4EBD22-EF79-4250-A07A-759A7629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79FA8-912E-44E8-BFEC-8300AFAF1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22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E53FF8-130A-46C8-9A66-A7B511F8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31EF-C51F-4DDD-B1B7-94F12DE5133F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B9B677-3262-490F-AE70-8FB92F08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A9D466-456E-4339-8F4B-918253E8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79FA8-912E-44E8-BFEC-8300AFAF1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58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76226-A1A7-49BA-832A-8AF19AF2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AFBAC-A5DE-46CE-A66E-39FDA8034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79F898-D022-4430-98C7-2F21EAFED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11B6A1-7D7A-4F45-8AF6-33AFDC30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31EF-C51F-4DDD-B1B7-94F12DE5133F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42662A-D47F-4C69-9198-0011BC185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248F08-6563-4AB5-A773-36088C5A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79FA8-912E-44E8-BFEC-8300AFAF1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91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E4C80-3119-42A0-A935-2E609C47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2188B1-C9E4-46CC-971F-51DE6BD21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675C12-E76B-4C5F-A796-22C861FE9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146477-E4C5-468D-A304-1A0C7BC7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31EF-C51F-4DDD-B1B7-94F12DE5133F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D881C4-2565-4A93-9717-806577DD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12F7C2-6103-4990-A00C-5D1B93427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79FA8-912E-44E8-BFEC-8300AFAF1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75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E501FE-58D2-424D-AACE-4C7ADD9A1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96648F-B07C-4B7D-BA6D-F0DB60B23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00BD3-E74A-47B7-8397-CAEBB5D06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431EF-C51F-4DDD-B1B7-94F12DE5133F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1D9937-3185-4652-9EB9-4B80F4BE3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0DA5CE-ECBB-415D-9E92-70D4786CB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79FA8-912E-44E8-BFEC-8300AFAF1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93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C54FC97-9CBC-4976-A227-B8A9E2A23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70" y="923575"/>
            <a:ext cx="11526859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7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780412-3A08-4621-BF9E-234F28BAB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94" y="0"/>
            <a:ext cx="102622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52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331D14-EF62-4871-A92A-FB8C2CB7A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37" y="0"/>
            <a:ext cx="10396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55EFBE3-0DC1-4591-BFA7-8F24105D2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48" y="0"/>
            <a:ext cx="100289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0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7EC360B-2EB1-444B-A375-15E6082ED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16" y="0"/>
            <a:ext cx="10303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3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F38D483-F4DC-4560-A9DA-71B0ED52D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70" y="1433234"/>
            <a:ext cx="11707859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AFB96EC-4582-4C7C-B248-F07DE106F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11" y="0"/>
            <a:ext cx="111419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8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5BB518-C1D7-45C2-85D1-5F7516584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029" y="0"/>
            <a:ext cx="9425941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164A56-C39C-4242-AEFD-3EEC155E7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029" y="0"/>
            <a:ext cx="9425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27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종현</dc:creator>
  <cp:lastModifiedBy>임 종현</cp:lastModifiedBy>
  <cp:revision>1</cp:revision>
  <dcterms:created xsi:type="dcterms:W3CDTF">2021-10-15T01:21:47Z</dcterms:created>
  <dcterms:modified xsi:type="dcterms:W3CDTF">2021-10-15T01:24:29Z</dcterms:modified>
</cp:coreProperties>
</file>