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9B3D7-C077-4182-A764-A82FC2A0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ECB4C-77D1-486D-AF38-FFA24E8AD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65BD-6DA6-49AC-9AB4-70D2A74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ED0F9-016C-44D6-BE47-89EE09F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60ED6-B499-4B7B-8EC4-6AE05DA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7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C22C-3A61-41D8-BC6E-2A21CC71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2BC1B-4123-4F07-A018-4B3120ED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63CDE-60A4-4815-A8EF-A4A2D3A7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B797E-FD0A-4CCE-86E3-87063C15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E92D-53CC-4062-A17A-B8438BD0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2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F7B81-E4A4-476B-B369-B8106A1ED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CDB46-1E55-4B81-9461-78E6A2F1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F9265-E172-4422-8F42-62E11DB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A6CC-E483-4459-B67F-5BB9C185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606AA-755B-4F59-95CA-BB2F9617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3888-6488-42CE-BE09-A30135F2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9204D-EA1B-405D-8F7F-A9194F4B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218AA-8AFE-44BE-9F2C-0E00E8F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8BC5D-89E7-4AC5-B27A-F9EB9F2A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0200E-B37B-49D2-A27D-46906C7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594D-6626-4A71-8D92-6CBBECCC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E6A75-843B-456E-AB9D-AC56D7AF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BFD07-E9C9-4E9A-A410-38245A98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0598-C94F-4D10-944A-A628521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B2368-5F27-4C91-85FD-48FB7DA6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75E92-E6CD-4E26-B6F0-E2D7EA1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0B1D8-070C-4EB2-8BAD-3CC0A95E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C2CBA-45D9-4579-AAA9-A2025CAC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2C98E-1DE6-4181-8B9C-E2261B8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E95B-6C11-4D48-89B6-7D8538E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CA8E1-FBC3-40C9-AB58-2A23120D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4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D9BB-9497-42B9-90D2-72C7E02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93A03-8210-4CAF-A044-97467BEC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20BF1-F21A-4958-8401-23197C89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31CEAD-FECB-4E51-81C6-BC1696B29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4317E-63D0-4890-B7C8-5179A47A5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DAE42-A44F-4496-A027-B2C7073C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AB619-E2DF-4931-A0B3-CC99D758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267B5D-B6B4-4152-8337-DE3EC492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2E4C-B9FD-4CFC-A23D-D2037EC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A25BA9-1F01-486D-9C24-B7B285CA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CAE56-A1F8-4EA0-A5B9-7378687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209BF-A23B-4E4A-BED2-F42004C9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47C644-60E2-4609-BF04-367AE13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C6792-94C7-470B-A7CC-D1AD17BC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B9C23-0529-4E2D-933F-0B3C348F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80666-6AE9-43D4-A605-7E74A68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33122-EEF0-484C-A488-6CCD1AF0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5AE8E-E98C-48F3-891F-31E4E87F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00EC4-189E-4712-8126-E1A8B738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E76F4-0CA3-45FF-B767-8435069D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4142-746F-4B7C-B200-A5899158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E409-120C-4F94-B7FE-8C19F054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361B83-0336-4D2A-BF64-45EBA4776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EEFE4-E181-4F2C-B641-689BAA75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2F47C-89EF-4BE9-9F80-23C2D32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9D99-ACEB-4C1D-BC82-CD44ACC8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E7C26-74CD-476B-B617-B8EC35AB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6A36B-38F9-4038-AA81-D9DF650A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105F-91BD-4C70-8883-21F91CD6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5905-FC4F-4C43-B5F9-B4F1FD35E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984-5781-4E35-8FB3-6BAD3708DC7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71C4-245C-4CB4-AE24-C42EE540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4DB2-7F51-4382-97EE-D3A663E55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17C6-05F6-4078-B65F-D1ED1A34D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71757A-E002-41B9-992A-EF916B87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8" y="0"/>
            <a:ext cx="10602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8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6DF2FB-8C73-498D-BB0D-D9A3DD43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69" y="0"/>
            <a:ext cx="996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C512E9-970A-4997-80DB-E4B8DC7F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57" y="0"/>
            <a:ext cx="993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0BBD6-DC16-43D7-B8F6-4E94914A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27" y="0"/>
            <a:ext cx="825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2021-10-15T01:32:32Z</dcterms:created>
  <dcterms:modified xsi:type="dcterms:W3CDTF">2021-10-15T01:34:34Z</dcterms:modified>
</cp:coreProperties>
</file>