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9D4E5-724E-41CC-BD41-F126358AC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B4994D-0BF6-4307-8E5D-4FBAEBDB4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BB62F-A0A0-4CD4-BE22-7DE82CC5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2D058-7A88-4852-AC07-640EA89F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0E3C4-73C8-4CD6-AF51-82679A4F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EE614-80B1-4903-8608-284A51E6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A4E5D-9B89-4EE8-AF46-D0923299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403E6-E96A-4804-AFB6-4F87A2F9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43107-EFD6-462C-A567-D4F4548C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B1F14-4517-440B-9F4D-4DEBC07E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5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56FE9-762B-40C1-B4FA-466BDD16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672A2-52DB-489A-BB78-71FD13345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BFC71-CA4B-49BF-A2B3-B85A3E0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CCDE0-733E-426E-9CD5-C1F0478B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4D302-7547-4020-8C60-82CFBCA5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1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3E76B-84C5-4841-84F7-2957BEA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6BD30-3365-4946-A8F1-9619ABEF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4F93E-6FE5-443A-8705-3E83792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380DA-07B4-4371-AAAB-F9B16C68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A5D8-FB05-4D9A-8D4D-3DBFF15F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9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D3AA-D617-411F-81D1-FBDD980A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B4579-128D-428A-B04B-3DFEBF8A7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34E6F-885F-4E72-9DA3-5241DB74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DB274-AEB2-410E-858C-C86D8627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23FAD-9B82-4CA2-A9BE-648920E6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31A44-A5A8-49FD-8606-F9761463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9AD76-A66C-4897-AB34-3107781BC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0B107-1A08-49D4-9618-F4D5E9B3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0CEA1-5F0B-440E-AFCA-D5B4CC82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AD3A4-2ED4-4CBC-A269-6B9D8ADB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615D8-59DC-47BD-97BB-72BCD6E8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9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F541-7761-4A00-9A79-B36BB7FB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935D0-C90F-4AD9-8CE6-D6D2C475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D04AA-1C84-4EE8-902C-7B51EF3C2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542AEF-55EF-4707-B2B1-2A0AB5B81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92FD3E-2901-4246-B2B9-4310F1A8F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E7BF08-47A4-43C6-B92D-A9C02227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76510-9483-4580-9EA7-CA5B33A5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6723B6-1451-4EAF-8DEB-5B937B21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5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E8CF3-FBF6-4F73-BE16-C4F7558D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399EE-E6AE-4C1C-8C0B-C05523C8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C557F-A82D-4CEF-8405-1A7DA32B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F51768-5B8D-458B-8A84-F71A6591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D3C7BD-861D-4E13-8228-1B827D4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5F3DD7-B4E5-41B9-86FB-BD7E73C8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5E074-C3FB-4855-B3F0-F71A93CA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19DB2-AD07-4B36-8B8D-3E5493B8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1C00A-B5DC-45A2-A308-4B3E3CC1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4F748-0219-4A54-A5E4-2107D1D2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1591B-2A6E-40DC-BD63-A538AE02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B23FB-7D9A-4C07-B4BC-72C4574D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57870-EADB-476E-A907-7B296BC0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3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670EA-C449-4559-A2B8-8E5855CC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481F79-9285-4F8F-9446-EE64BDF2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C3C2B-4759-4C2E-AD43-ED6243688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1745D-52E8-4520-9126-E6CECA3A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B216A-8B38-4E48-8B88-150FFCDF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EB543-DF51-44ED-894A-4BF53DEF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7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C4D58C-A0FE-40DB-8528-B6837DA1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DB5EE-1F98-4721-8586-C8CAEF8A5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02163-73B2-4A65-BE85-81D4AC878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6B2A-9A62-4E6C-B33A-66385F9CA74A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437CC-2651-4A59-90FB-413D0A6EB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7FF57-D0AB-416C-BDDA-93591787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D389-06FC-406F-9477-D1D20D348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7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F02F70-26EC-470D-B1D8-74843B0F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59" y="0"/>
            <a:ext cx="8643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BD23F2-2FDE-48BF-A826-A2F9F8BC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11" y="0"/>
            <a:ext cx="7514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DC50E4-DEC7-43B7-87DB-D142B590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91" y="0"/>
            <a:ext cx="8991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70CE94-08A4-4F4C-B629-B8AFF129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19" y="0"/>
            <a:ext cx="9876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2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DA7C7-20EF-4FD7-9C3D-78AEDF7F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46" y="0"/>
            <a:ext cx="851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E266D7-EB3A-466E-99AE-DEE63F76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14" y="0"/>
            <a:ext cx="8697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1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7473CE-1230-4D0C-9C13-23F951337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53" y="0"/>
            <a:ext cx="9920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7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573CC4-E86A-4DC6-9E5C-D7AB7F80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128391"/>
            <a:ext cx="1032654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DD00CF-2E8A-4417-AB05-A9FB1BAF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95" y="0"/>
            <a:ext cx="7920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9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28E8DF-3E76-43FD-A588-B8092A4B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385337"/>
            <a:ext cx="10355120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DD4803-712E-4BC5-B193-6FA235D7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28" y="0"/>
            <a:ext cx="10067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2021-10-15T01:49:09Z</dcterms:created>
  <dcterms:modified xsi:type="dcterms:W3CDTF">2021-10-15T01:52:16Z</dcterms:modified>
</cp:coreProperties>
</file>